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3"/>
    <p:restoredTop sz="94717"/>
  </p:normalViewPr>
  <p:slideViewPr>
    <p:cSldViewPr snapToGrid="0">
      <p:cViewPr varScale="1">
        <p:scale>
          <a:sx n="126" d="100"/>
          <a:sy n="126" d="100"/>
        </p:scale>
        <p:origin x="224" y="7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89EA2C-A0C6-4DBD-A884-F6602DF0A3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82DA95B-B902-4F8B-8016-8C86BA8F3334}">
      <dgm:prSet/>
      <dgm:spPr/>
      <dgm:t>
        <a:bodyPr/>
        <a:lstStyle/>
        <a:p>
          <a:r>
            <a:rPr lang="en-US" dirty="0"/>
            <a:t>Inheritance =&gt; Service and Model layer</a:t>
          </a:r>
        </a:p>
      </dgm:t>
    </dgm:pt>
    <dgm:pt modelId="{884A53BC-151F-4067-BA67-9A09F0D835FB}" type="parTrans" cxnId="{1613CF9D-890F-49C2-A0C6-1AFC8009AA24}">
      <dgm:prSet/>
      <dgm:spPr/>
      <dgm:t>
        <a:bodyPr/>
        <a:lstStyle/>
        <a:p>
          <a:endParaRPr lang="en-US"/>
        </a:p>
      </dgm:t>
    </dgm:pt>
    <dgm:pt modelId="{D5D67E6B-ED0A-4474-B1F3-7E592A994EA3}" type="sibTrans" cxnId="{1613CF9D-890F-49C2-A0C6-1AFC8009AA24}">
      <dgm:prSet/>
      <dgm:spPr/>
      <dgm:t>
        <a:bodyPr/>
        <a:lstStyle/>
        <a:p>
          <a:endParaRPr lang="en-US"/>
        </a:p>
      </dgm:t>
    </dgm:pt>
    <dgm:pt modelId="{ADEC573B-6606-49C0-BC10-90E9BA3DBF8F}">
      <dgm:prSet/>
      <dgm:spPr/>
      <dgm:t>
        <a:bodyPr/>
        <a:lstStyle/>
        <a:p>
          <a:r>
            <a:rPr lang="en-US" dirty="0"/>
            <a:t>Polymorphism =&gt; Runtime polymorphism</a:t>
          </a:r>
        </a:p>
      </dgm:t>
    </dgm:pt>
    <dgm:pt modelId="{6C34C25D-CFC3-4A42-AB17-A10296013836}" type="parTrans" cxnId="{13039A21-847B-45F1-8254-BB62BB341487}">
      <dgm:prSet/>
      <dgm:spPr/>
      <dgm:t>
        <a:bodyPr/>
        <a:lstStyle/>
        <a:p>
          <a:endParaRPr lang="en-US"/>
        </a:p>
      </dgm:t>
    </dgm:pt>
    <dgm:pt modelId="{94740EDE-E82B-4833-B646-27CBA0E2D43B}" type="sibTrans" cxnId="{13039A21-847B-45F1-8254-BB62BB341487}">
      <dgm:prSet/>
      <dgm:spPr/>
      <dgm:t>
        <a:bodyPr/>
        <a:lstStyle/>
        <a:p>
          <a:endParaRPr lang="en-US"/>
        </a:p>
      </dgm:t>
    </dgm:pt>
    <dgm:pt modelId="{F85BF38B-0B7F-42A8-970C-15125C303FDE}">
      <dgm:prSet/>
      <dgm:spPr/>
      <dgm:t>
        <a:bodyPr/>
        <a:lstStyle/>
        <a:p>
          <a:r>
            <a:rPr lang="en-US" dirty="0"/>
            <a:t>Encapsulation =&gt; Private and protected fields for all classes, </a:t>
          </a:r>
          <a:r>
            <a:rPr lang="en-CA" b="0" dirty="0"/>
            <a:t>DTOs encapsulate data transfer logic</a:t>
          </a:r>
          <a:endParaRPr lang="en-US" dirty="0"/>
        </a:p>
      </dgm:t>
    </dgm:pt>
    <dgm:pt modelId="{35A67A66-A071-4CB9-98ED-ABB324DB6A05}" type="parTrans" cxnId="{60783053-4893-45B8-B4E9-0D11A12B62C4}">
      <dgm:prSet/>
      <dgm:spPr/>
      <dgm:t>
        <a:bodyPr/>
        <a:lstStyle/>
        <a:p>
          <a:endParaRPr lang="en-US"/>
        </a:p>
      </dgm:t>
    </dgm:pt>
    <dgm:pt modelId="{9969E6AA-8CCE-4ACE-BF1E-BB93D4E84954}" type="sibTrans" cxnId="{60783053-4893-45B8-B4E9-0D11A12B62C4}">
      <dgm:prSet/>
      <dgm:spPr/>
      <dgm:t>
        <a:bodyPr/>
        <a:lstStyle/>
        <a:p>
          <a:endParaRPr lang="en-US"/>
        </a:p>
      </dgm:t>
    </dgm:pt>
    <dgm:pt modelId="{69872F59-81E4-4264-A076-39D0C5235DEE}">
      <dgm:prSet/>
      <dgm:spPr/>
      <dgm:t>
        <a:bodyPr/>
        <a:lstStyle/>
        <a:p>
          <a:r>
            <a:rPr lang="en-US" dirty="0"/>
            <a:t>Abstraction =&gt; Abstract classes and interfaces for common methods</a:t>
          </a:r>
        </a:p>
      </dgm:t>
    </dgm:pt>
    <dgm:pt modelId="{799353ED-D52C-440A-A372-D883B60F153D}" type="parTrans" cxnId="{DEF3BBA8-3FC0-499F-9A56-931FC14E32EF}">
      <dgm:prSet/>
      <dgm:spPr/>
      <dgm:t>
        <a:bodyPr/>
        <a:lstStyle/>
        <a:p>
          <a:endParaRPr lang="en-US"/>
        </a:p>
      </dgm:t>
    </dgm:pt>
    <dgm:pt modelId="{98E23FDC-6F53-4894-98A0-7449105AEE3C}" type="sibTrans" cxnId="{DEF3BBA8-3FC0-499F-9A56-931FC14E32EF}">
      <dgm:prSet/>
      <dgm:spPr/>
      <dgm:t>
        <a:bodyPr/>
        <a:lstStyle/>
        <a:p>
          <a:endParaRPr lang="en-US"/>
        </a:p>
      </dgm:t>
    </dgm:pt>
    <dgm:pt modelId="{EF0BD8DE-70FD-664C-8D7D-0DC4C71BE33C}">
      <dgm:prSet/>
      <dgm:spPr/>
      <dgm:t>
        <a:bodyPr/>
        <a:lstStyle/>
        <a:p>
          <a:r>
            <a:rPr lang="en-CA" b="0" dirty="0"/>
            <a:t>`</a:t>
          </a:r>
          <a:r>
            <a:rPr lang="en-CA" b="0" dirty="0" err="1"/>
            <a:t>BusinessPerson</a:t>
          </a:r>
          <a:r>
            <a:rPr lang="en-CA" b="0" dirty="0"/>
            <a:t>` abstract parent for `Employee` and `Employer`</a:t>
          </a:r>
          <a:endParaRPr lang="en-US" dirty="0"/>
        </a:p>
      </dgm:t>
    </dgm:pt>
    <dgm:pt modelId="{3D6A84CB-C39C-AC4B-A358-0A9AA14A569E}" type="parTrans" cxnId="{AD11E58D-06C1-7B4C-8075-9E2B2854C325}">
      <dgm:prSet/>
      <dgm:spPr/>
    </dgm:pt>
    <dgm:pt modelId="{7134A39C-6E64-9142-8A53-3A0A05823649}" type="sibTrans" cxnId="{AD11E58D-06C1-7B4C-8075-9E2B2854C325}">
      <dgm:prSet/>
      <dgm:spPr/>
    </dgm:pt>
    <dgm:pt modelId="{091E4160-19B4-4344-A7BD-3BB4306BD25F}">
      <dgm:prSet/>
      <dgm:spPr/>
      <dgm:t>
        <a:bodyPr/>
        <a:lstStyle/>
        <a:p>
          <a:r>
            <a:rPr lang="en-CA" b="0" dirty="0"/>
            <a:t>`Company` implements `Business` interface</a:t>
          </a:r>
          <a:endParaRPr lang="en-US" dirty="0"/>
        </a:p>
      </dgm:t>
    </dgm:pt>
    <dgm:pt modelId="{BFBB6813-0F93-CE48-9838-2BB50489EA90}" type="parTrans" cxnId="{EE284A43-A2E4-C64C-8031-5BE0A24B23C2}">
      <dgm:prSet/>
      <dgm:spPr/>
    </dgm:pt>
    <dgm:pt modelId="{E519AA1F-9C59-AA49-A584-DC6972356319}" type="sibTrans" cxnId="{EE284A43-A2E4-C64C-8031-5BE0A24B23C2}">
      <dgm:prSet/>
      <dgm:spPr/>
    </dgm:pt>
    <dgm:pt modelId="{9DD14C13-0EE0-1647-91D3-629949336F6D}">
      <dgm:prSet/>
      <dgm:spPr/>
      <dgm:t>
        <a:bodyPr/>
        <a:lstStyle/>
        <a:p>
          <a:r>
            <a:rPr lang="en-CA" b="0" dirty="0"/>
            <a:t>`</a:t>
          </a:r>
          <a:r>
            <a:rPr lang="en-CA" b="0" dirty="0" err="1"/>
            <a:t>TaxCalculationStrategy</a:t>
          </a:r>
          <a:r>
            <a:rPr lang="en-CA" b="0" dirty="0"/>
            <a:t>` interface</a:t>
          </a:r>
          <a:endParaRPr lang="en-US" dirty="0"/>
        </a:p>
      </dgm:t>
    </dgm:pt>
    <dgm:pt modelId="{949F5D09-7FFD-8543-9437-B974ED87AF4D}" type="parTrans" cxnId="{4F5B6F23-EC13-804A-996C-D1F3C697AFEF}">
      <dgm:prSet/>
      <dgm:spPr/>
    </dgm:pt>
    <dgm:pt modelId="{05E67C7B-AE61-514E-8CF1-CCC8C9A805AA}" type="sibTrans" cxnId="{4F5B6F23-EC13-804A-996C-D1F3C697AFEF}">
      <dgm:prSet/>
      <dgm:spPr/>
    </dgm:pt>
    <dgm:pt modelId="{BBE85103-E531-2042-B237-D1A439BD4602}">
      <dgm:prSet/>
      <dgm:spPr/>
      <dgm:t>
        <a:bodyPr/>
        <a:lstStyle/>
        <a:p>
          <a:r>
            <a:rPr lang="en-CA" b="0" dirty="0"/>
            <a:t>`</a:t>
          </a:r>
          <a:r>
            <a:rPr lang="en-CA" b="0" dirty="0" err="1"/>
            <a:t>BusinessPerson</a:t>
          </a:r>
          <a:r>
            <a:rPr lang="en-CA" b="0" dirty="0"/>
            <a:t>` polymorphic behavior</a:t>
          </a:r>
          <a:endParaRPr lang="en-US" dirty="0"/>
        </a:p>
      </dgm:t>
    </dgm:pt>
    <dgm:pt modelId="{9B8979E5-673B-2C42-9694-AA1FECCD511C}" type="parTrans" cxnId="{1ADABD68-CFDC-2E41-9B60-D5474E3746DF}">
      <dgm:prSet/>
      <dgm:spPr/>
    </dgm:pt>
    <dgm:pt modelId="{54115664-EFA8-C944-85FD-C50CF6201C60}" type="sibTrans" cxnId="{1ADABD68-CFDC-2E41-9B60-D5474E3746DF}">
      <dgm:prSet/>
      <dgm:spPr/>
    </dgm:pt>
    <dgm:pt modelId="{812497F0-8092-8942-A97B-C49AC7E76AB8}" type="pres">
      <dgm:prSet presAssocID="{FF89EA2C-A0C6-4DBD-A884-F6602DF0A37E}" presName="linear" presStyleCnt="0">
        <dgm:presLayoutVars>
          <dgm:animLvl val="lvl"/>
          <dgm:resizeHandles val="exact"/>
        </dgm:presLayoutVars>
      </dgm:prSet>
      <dgm:spPr/>
    </dgm:pt>
    <dgm:pt modelId="{0772518A-1759-6A44-A1FE-EB61B1EED155}" type="pres">
      <dgm:prSet presAssocID="{382DA95B-B902-4F8B-8016-8C86BA8F3334}" presName="parentText" presStyleLbl="node1" presStyleIdx="0" presStyleCnt="4">
        <dgm:presLayoutVars>
          <dgm:chMax val="0"/>
          <dgm:bulletEnabled val="1"/>
        </dgm:presLayoutVars>
      </dgm:prSet>
      <dgm:spPr/>
    </dgm:pt>
    <dgm:pt modelId="{807D9731-41D7-AD4B-B5C4-0FD1547F62AB}" type="pres">
      <dgm:prSet presAssocID="{382DA95B-B902-4F8B-8016-8C86BA8F3334}" presName="childText" presStyleLbl="revTx" presStyleIdx="0" presStyleCnt="2">
        <dgm:presLayoutVars>
          <dgm:bulletEnabled val="1"/>
        </dgm:presLayoutVars>
      </dgm:prSet>
      <dgm:spPr/>
    </dgm:pt>
    <dgm:pt modelId="{931BFBA3-F794-E14F-A127-693B9557540E}" type="pres">
      <dgm:prSet presAssocID="{ADEC573B-6606-49C0-BC10-90E9BA3DBF8F}" presName="parentText" presStyleLbl="node1" presStyleIdx="1" presStyleCnt="4">
        <dgm:presLayoutVars>
          <dgm:chMax val="0"/>
          <dgm:bulletEnabled val="1"/>
        </dgm:presLayoutVars>
      </dgm:prSet>
      <dgm:spPr/>
    </dgm:pt>
    <dgm:pt modelId="{E4B3478E-7735-F64C-8D14-5929AC937B48}" type="pres">
      <dgm:prSet presAssocID="{ADEC573B-6606-49C0-BC10-90E9BA3DBF8F}" presName="childText" presStyleLbl="revTx" presStyleIdx="1" presStyleCnt="2">
        <dgm:presLayoutVars>
          <dgm:bulletEnabled val="1"/>
        </dgm:presLayoutVars>
      </dgm:prSet>
      <dgm:spPr/>
    </dgm:pt>
    <dgm:pt modelId="{EC10453E-4CE3-FC42-ADB4-4AF8A8A0872A}" type="pres">
      <dgm:prSet presAssocID="{F85BF38B-0B7F-42A8-970C-15125C303FDE}" presName="parentText" presStyleLbl="node1" presStyleIdx="2" presStyleCnt="4">
        <dgm:presLayoutVars>
          <dgm:chMax val="0"/>
          <dgm:bulletEnabled val="1"/>
        </dgm:presLayoutVars>
      </dgm:prSet>
      <dgm:spPr/>
    </dgm:pt>
    <dgm:pt modelId="{E71EB57A-0CDA-504F-8B35-CA6D94C41A43}" type="pres">
      <dgm:prSet presAssocID="{9969E6AA-8CCE-4ACE-BF1E-BB93D4E84954}" presName="spacer" presStyleCnt="0"/>
      <dgm:spPr/>
    </dgm:pt>
    <dgm:pt modelId="{49B3C79F-47A3-AE43-820B-6C9ED76C5634}" type="pres">
      <dgm:prSet presAssocID="{69872F59-81E4-4264-A076-39D0C5235DEE}" presName="parentText" presStyleLbl="node1" presStyleIdx="3" presStyleCnt="4">
        <dgm:presLayoutVars>
          <dgm:chMax val="0"/>
          <dgm:bulletEnabled val="1"/>
        </dgm:presLayoutVars>
      </dgm:prSet>
      <dgm:spPr/>
    </dgm:pt>
  </dgm:ptLst>
  <dgm:cxnLst>
    <dgm:cxn modelId="{5566D40F-9683-C340-B7F8-4BB969EE2053}" type="presOf" srcId="{382DA95B-B902-4F8B-8016-8C86BA8F3334}" destId="{0772518A-1759-6A44-A1FE-EB61B1EED155}" srcOrd="0" destOrd="0" presId="urn:microsoft.com/office/officeart/2005/8/layout/vList2"/>
    <dgm:cxn modelId="{13039A21-847B-45F1-8254-BB62BB341487}" srcId="{FF89EA2C-A0C6-4DBD-A884-F6602DF0A37E}" destId="{ADEC573B-6606-49C0-BC10-90E9BA3DBF8F}" srcOrd="1" destOrd="0" parTransId="{6C34C25D-CFC3-4A42-AB17-A10296013836}" sibTransId="{94740EDE-E82B-4833-B646-27CBA0E2D43B}"/>
    <dgm:cxn modelId="{4F5B6F23-EC13-804A-996C-D1F3C697AFEF}" srcId="{ADEC573B-6606-49C0-BC10-90E9BA3DBF8F}" destId="{9DD14C13-0EE0-1647-91D3-629949336F6D}" srcOrd="0" destOrd="0" parTransId="{949F5D09-7FFD-8543-9437-B974ED87AF4D}" sibTransId="{05E67C7B-AE61-514E-8CF1-CCC8C9A805AA}"/>
    <dgm:cxn modelId="{2966272C-8A5F-DD4A-BAA4-EFDE56B685D3}" type="presOf" srcId="{BBE85103-E531-2042-B237-D1A439BD4602}" destId="{E4B3478E-7735-F64C-8D14-5929AC937B48}" srcOrd="0" destOrd="1" presId="urn:microsoft.com/office/officeart/2005/8/layout/vList2"/>
    <dgm:cxn modelId="{09F7F140-F7AA-E743-A4F8-08DCBF4DF3F1}" type="presOf" srcId="{FF89EA2C-A0C6-4DBD-A884-F6602DF0A37E}" destId="{812497F0-8092-8942-A97B-C49AC7E76AB8}" srcOrd="0" destOrd="0" presId="urn:microsoft.com/office/officeart/2005/8/layout/vList2"/>
    <dgm:cxn modelId="{EE284A43-A2E4-C64C-8031-5BE0A24B23C2}" srcId="{382DA95B-B902-4F8B-8016-8C86BA8F3334}" destId="{091E4160-19B4-4344-A7BD-3BB4306BD25F}" srcOrd="1" destOrd="0" parTransId="{BFBB6813-0F93-CE48-9838-2BB50489EA90}" sibTransId="{E519AA1F-9C59-AA49-A584-DC6972356319}"/>
    <dgm:cxn modelId="{4CED1448-598D-5849-B268-BADE6F787ED6}" type="presOf" srcId="{69872F59-81E4-4264-A076-39D0C5235DEE}" destId="{49B3C79F-47A3-AE43-820B-6C9ED76C5634}" srcOrd="0" destOrd="0" presId="urn:microsoft.com/office/officeart/2005/8/layout/vList2"/>
    <dgm:cxn modelId="{EA80F34E-228B-6441-88A2-0FD36877E052}" type="presOf" srcId="{ADEC573B-6606-49C0-BC10-90E9BA3DBF8F}" destId="{931BFBA3-F794-E14F-A127-693B9557540E}" srcOrd="0" destOrd="0" presId="urn:microsoft.com/office/officeart/2005/8/layout/vList2"/>
    <dgm:cxn modelId="{60783053-4893-45B8-B4E9-0D11A12B62C4}" srcId="{FF89EA2C-A0C6-4DBD-A884-F6602DF0A37E}" destId="{F85BF38B-0B7F-42A8-970C-15125C303FDE}" srcOrd="2" destOrd="0" parTransId="{35A67A66-A071-4CB9-98ED-ABB324DB6A05}" sibTransId="{9969E6AA-8CCE-4ACE-BF1E-BB93D4E84954}"/>
    <dgm:cxn modelId="{D7F7B960-64F2-B44A-B37A-A051D37DB904}" type="presOf" srcId="{F85BF38B-0B7F-42A8-970C-15125C303FDE}" destId="{EC10453E-4CE3-FC42-ADB4-4AF8A8A0872A}" srcOrd="0" destOrd="0" presId="urn:microsoft.com/office/officeart/2005/8/layout/vList2"/>
    <dgm:cxn modelId="{1ADABD68-CFDC-2E41-9B60-D5474E3746DF}" srcId="{ADEC573B-6606-49C0-BC10-90E9BA3DBF8F}" destId="{BBE85103-E531-2042-B237-D1A439BD4602}" srcOrd="1" destOrd="0" parTransId="{9B8979E5-673B-2C42-9694-AA1FECCD511C}" sibTransId="{54115664-EFA8-C944-85FD-C50CF6201C60}"/>
    <dgm:cxn modelId="{AD11E58D-06C1-7B4C-8075-9E2B2854C325}" srcId="{382DA95B-B902-4F8B-8016-8C86BA8F3334}" destId="{EF0BD8DE-70FD-664C-8D7D-0DC4C71BE33C}" srcOrd="0" destOrd="0" parTransId="{3D6A84CB-C39C-AC4B-A358-0A9AA14A569E}" sibTransId="{7134A39C-6E64-9142-8A53-3A0A05823649}"/>
    <dgm:cxn modelId="{28E6EF98-EF2D-E546-BA5D-A3EA9303247E}" type="presOf" srcId="{091E4160-19B4-4344-A7BD-3BB4306BD25F}" destId="{807D9731-41D7-AD4B-B5C4-0FD1547F62AB}" srcOrd="0" destOrd="1" presId="urn:microsoft.com/office/officeart/2005/8/layout/vList2"/>
    <dgm:cxn modelId="{1613CF9D-890F-49C2-A0C6-1AFC8009AA24}" srcId="{FF89EA2C-A0C6-4DBD-A884-F6602DF0A37E}" destId="{382DA95B-B902-4F8B-8016-8C86BA8F3334}" srcOrd="0" destOrd="0" parTransId="{884A53BC-151F-4067-BA67-9A09F0D835FB}" sibTransId="{D5D67E6B-ED0A-4474-B1F3-7E592A994EA3}"/>
    <dgm:cxn modelId="{107917A8-3C1B-A241-A971-89BE5F26601C}" type="presOf" srcId="{9DD14C13-0EE0-1647-91D3-629949336F6D}" destId="{E4B3478E-7735-F64C-8D14-5929AC937B48}" srcOrd="0" destOrd="0" presId="urn:microsoft.com/office/officeart/2005/8/layout/vList2"/>
    <dgm:cxn modelId="{DEF3BBA8-3FC0-499F-9A56-931FC14E32EF}" srcId="{FF89EA2C-A0C6-4DBD-A884-F6602DF0A37E}" destId="{69872F59-81E4-4264-A076-39D0C5235DEE}" srcOrd="3" destOrd="0" parTransId="{799353ED-D52C-440A-A372-D883B60F153D}" sibTransId="{98E23FDC-6F53-4894-98A0-7449105AEE3C}"/>
    <dgm:cxn modelId="{EE624EE6-D748-1E4D-A211-60DC1CCF8447}" type="presOf" srcId="{EF0BD8DE-70FD-664C-8D7D-0DC4C71BE33C}" destId="{807D9731-41D7-AD4B-B5C4-0FD1547F62AB}" srcOrd="0" destOrd="0" presId="urn:microsoft.com/office/officeart/2005/8/layout/vList2"/>
    <dgm:cxn modelId="{5A63AA1E-FB01-EC42-AE6F-28032A5B4A9A}" type="presParOf" srcId="{812497F0-8092-8942-A97B-C49AC7E76AB8}" destId="{0772518A-1759-6A44-A1FE-EB61B1EED155}" srcOrd="0" destOrd="0" presId="urn:microsoft.com/office/officeart/2005/8/layout/vList2"/>
    <dgm:cxn modelId="{4A7338B3-5872-F34B-B272-399B5DB28D1E}" type="presParOf" srcId="{812497F0-8092-8942-A97B-C49AC7E76AB8}" destId="{807D9731-41D7-AD4B-B5C4-0FD1547F62AB}" srcOrd="1" destOrd="0" presId="urn:microsoft.com/office/officeart/2005/8/layout/vList2"/>
    <dgm:cxn modelId="{E14C344A-40EC-D84A-BA77-0DB2CDDD7E27}" type="presParOf" srcId="{812497F0-8092-8942-A97B-C49AC7E76AB8}" destId="{931BFBA3-F794-E14F-A127-693B9557540E}" srcOrd="2" destOrd="0" presId="urn:microsoft.com/office/officeart/2005/8/layout/vList2"/>
    <dgm:cxn modelId="{286F4418-0219-0248-9D88-44F5042114E1}" type="presParOf" srcId="{812497F0-8092-8942-A97B-C49AC7E76AB8}" destId="{E4B3478E-7735-F64C-8D14-5929AC937B48}" srcOrd="3" destOrd="0" presId="urn:microsoft.com/office/officeart/2005/8/layout/vList2"/>
    <dgm:cxn modelId="{352AE5B9-4C1A-0243-812E-5A8E9E31245B}" type="presParOf" srcId="{812497F0-8092-8942-A97B-C49AC7E76AB8}" destId="{EC10453E-4CE3-FC42-ADB4-4AF8A8A0872A}" srcOrd="4" destOrd="0" presId="urn:microsoft.com/office/officeart/2005/8/layout/vList2"/>
    <dgm:cxn modelId="{B829BE1C-A7F7-5B48-AB43-0A1F612C0748}" type="presParOf" srcId="{812497F0-8092-8942-A97B-C49AC7E76AB8}" destId="{E71EB57A-0CDA-504F-8B35-CA6D94C41A43}" srcOrd="5" destOrd="0" presId="urn:microsoft.com/office/officeart/2005/8/layout/vList2"/>
    <dgm:cxn modelId="{7916CAB0-F0DE-FC40-BE00-49534798377C}" type="presParOf" srcId="{812497F0-8092-8942-A97B-C49AC7E76AB8}" destId="{49B3C79F-47A3-AE43-820B-6C9ED76C5634}"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8B694B-A736-D04E-B3F1-5BB4EE334342}" type="doc">
      <dgm:prSet loTypeId="urn:microsoft.com/office/officeart/2008/layout/SquareAccentList" loCatId="" qsTypeId="urn:microsoft.com/office/officeart/2005/8/quickstyle/simple1" qsCatId="simple" csTypeId="urn:microsoft.com/office/officeart/2005/8/colors/accent1_2" csCatId="accent1" phldr="1"/>
      <dgm:spPr/>
      <dgm:t>
        <a:bodyPr/>
        <a:lstStyle/>
        <a:p>
          <a:endParaRPr lang="en-US"/>
        </a:p>
      </dgm:t>
    </dgm:pt>
    <dgm:pt modelId="{C1BF5D5A-DA2D-2548-A2CB-6D3F3CC1DC95}">
      <dgm:prSet phldrT="[Text]" custT="1"/>
      <dgm:spPr/>
      <dgm:t>
        <a:bodyPr/>
        <a:lstStyle/>
        <a:p>
          <a:r>
            <a:rPr lang="en-CA" sz="1800" b="0" i="0" u="none" dirty="0"/>
            <a:t>Milestone 1: </a:t>
          </a:r>
        </a:p>
        <a:p>
          <a:r>
            <a:rPr lang="en-CA" sz="1800" b="0" i="0" u="none" dirty="0"/>
            <a:t>Foundation &amp; Architecture</a:t>
          </a:r>
          <a:endParaRPr lang="en-US" sz="1800" b="0" dirty="0"/>
        </a:p>
      </dgm:t>
    </dgm:pt>
    <dgm:pt modelId="{4D2EE764-7052-FE4A-8A53-04748F7402C6}" type="parTrans" cxnId="{8364B443-18A9-394C-9A22-E5DF98AA2CA3}">
      <dgm:prSet/>
      <dgm:spPr/>
      <dgm:t>
        <a:bodyPr/>
        <a:lstStyle/>
        <a:p>
          <a:endParaRPr lang="en-US" sz="4000"/>
        </a:p>
      </dgm:t>
    </dgm:pt>
    <dgm:pt modelId="{71C64158-5B77-FE42-AA01-8A4CE5E67302}" type="sibTrans" cxnId="{8364B443-18A9-394C-9A22-E5DF98AA2CA3}">
      <dgm:prSet/>
      <dgm:spPr/>
      <dgm:t>
        <a:bodyPr/>
        <a:lstStyle/>
        <a:p>
          <a:endParaRPr lang="en-US" sz="4000"/>
        </a:p>
      </dgm:t>
    </dgm:pt>
    <dgm:pt modelId="{C405B231-E6E0-0549-B0BE-CAD1962945D7}">
      <dgm:prSet phldrT="[Text]" custT="1"/>
      <dgm:spPr/>
      <dgm:t>
        <a:bodyPr/>
        <a:lstStyle/>
        <a:p>
          <a:r>
            <a:rPr lang="en-CA" sz="1400" b="0" i="0" u="none" dirty="0"/>
            <a:t>Spring Boot MVC architecture + MySQL database integration</a:t>
          </a:r>
          <a:endParaRPr lang="en-US" sz="1400" dirty="0"/>
        </a:p>
      </dgm:t>
    </dgm:pt>
    <dgm:pt modelId="{50B64F79-75E3-234A-B941-A20D185385D9}" type="parTrans" cxnId="{96A4D22D-0C54-844D-A7F8-DC91BE5677B8}">
      <dgm:prSet/>
      <dgm:spPr/>
      <dgm:t>
        <a:bodyPr/>
        <a:lstStyle/>
        <a:p>
          <a:endParaRPr lang="en-US" sz="4000"/>
        </a:p>
      </dgm:t>
    </dgm:pt>
    <dgm:pt modelId="{430BAE4B-EEF0-AE4B-973A-80ECCE7FAD8D}" type="sibTrans" cxnId="{96A4D22D-0C54-844D-A7F8-DC91BE5677B8}">
      <dgm:prSet/>
      <dgm:spPr/>
      <dgm:t>
        <a:bodyPr/>
        <a:lstStyle/>
        <a:p>
          <a:endParaRPr lang="en-US" sz="4000"/>
        </a:p>
      </dgm:t>
    </dgm:pt>
    <dgm:pt modelId="{2DAA0A38-E761-6947-B610-F64C246F394D}">
      <dgm:prSet phldrT="[Text]" custT="1"/>
      <dgm:spPr/>
      <dgm:t>
        <a:bodyPr/>
        <a:lstStyle/>
        <a:p>
          <a:r>
            <a:rPr lang="en-CA" sz="1400" b="0" i="0" u="none" dirty="0"/>
            <a:t>Core domain models + Design patterns implementation</a:t>
          </a:r>
          <a:endParaRPr lang="en-US" sz="1400" dirty="0"/>
        </a:p>
      </dgm:t>
    </dgm:pt>
    <dgm:pt modelId="{CF3E52C1-8A90-EF4D-BF6A-9E8239620150}" type="parTrans" cxnId="{AB10FE97-6AE0-204C-9926-CE7D0957B143}">
      <dgm:prSet/>
      <dgm:spPr/>
      <dgm:t>
        <a:bodyPr/>
        <a:lstStyle/>
        <a:p>
          <a:endParaRPr lang="en-US" sz="4000"/>
        </a:p>
      </dgm:t>
    </dgm:pt>
    <dgm:pt modelId="{21148542-356A-D34A-81E5-C7A450B1F596}" type="sibTrans" cxnId="{AB10FE97-6AE0-204C-9926-CE7D0957B143}">
      <dgm:prSet/>
      <dgm:spPr/>
      <dgm:t>
        <a:bodyPr/>
        <a:lstStyle/>
        <a:p>
          <a:endParaRPr lang="en-US" sz="4000"/>
        </a:p>
      </dgm:t>
    </dgm:pt>
    <dgm:pt modelId="{03527383-1220-244B-A4B4-C040C4B3AF77}">
      <dgm:prSet phldrT="[Text]" custT="1"/>
      <dgm:spPr/>
      <dgm:t>
        <a:bodyPr/>
        <a:lstStyle/>
        <a:p>
          <a:r>
            <a:rPr lang="en-CA" sz="1400" b="0" i="0" u="none" dirty="0"/>
            <a:t>CSV-based database seeding with functional interfaces</a:t>
          </a:r>
          <a:endParaRPr lang="en-US" sz="1400" dirty="0"/>
        </a:p>
      </dgm:t>
    </dgm:pt>
    <dgm:pt modelId="{D6541CB8-F2AF-9B40-997F-C905117E3550}" type="parTrans" cxnId="{8CB4005C-2DAE-E748-B6E1-194DE1E0B1B0}">
      <dgm:prSet/>
      <dgm:spPr/>
      <dgm:t>
        <a:bodyPr/>
        <a:lstStyle/>
        <a:p>
          <a:endParaRPr lang="en-US" sz="4000"/>
        </a:p>
      </dgm:t>
    </dgm:pt>
    <dgm:pt modelId="{1A9ED68B-99CE-5740-AC3B-F60B7CC46D65}" type="sibTrans" cxnId="{8CB4005C-2DAE-E748-B6E1-194DE1E0B1B0}">
      <dgm:prSet/>
      <dgm:spPr/>
      <dgm:t>
        <a:bodyPr/>
        <a:lstStyle/>
        <a:p>
          <a:endParaRPr lang="en-US" sz="4000"/>
        </a:p>
      </dgm:t>
    </dgm:pt>
    <dgm:pt modelId="{DFD812AE-C3B8-0246-A3FA-AF271D6B575A}">
      <dgm:prSet phldrT="[Text]" custT="1"/>
      <dgm:spPr/>
      <dgm:t>
        <a:bodyPr/>
        <a:lstStyle/>
        <a:p>
          <a:r>
            <a:rPr lang="en-CA" sz="1800" b="0" i="0" u="none" dirty="0"/>
            <a:t>Milestone 2: </a:t>
          </a:r>
        </a:p>
        <a:p>
          <a:r>
            <a:rPr lang="en-CA" sz="1800" b="0" i="0" u="none" dirty="0"/>
            <a:t>Business Logic &amp; API Development</a:t>
          </a:r>
          <a:endParaRPr lang="en-US" sz="1800" dirty="0"/>
        </a:p>
      </dgm:t>
    </dgm:pt>
    <dgm:pt modelId="{BA07F453-51CF-864A-8D03-DF07917DD95D}" type="parTrans" cxnId="{F680737C-A97B-5C4F-92F8-A0EA4BE9A63E}">
      <dgm:prSet/>
      <dgm:spPr/>
      <dgm:t>
        <a:bodyPr/>
        <a:lstStyle/>
        <a:p>
          <a:endParaRPr lang="en-US" sz="4000"/>
        </a:p>
      </dgm:t>
    </dgm:pt>
    <dgm:pt modelId="{B2DA15BC-8F70-9244-8A6C-57AC305C91E6}" type="sibTrans" cxnId="{F680737C-A97B-5C4F-92F8-A0EA4BE9A63E}">
      <dgm:prSet/>
      <dgm:spPr/>
      <dgm:t>
        <a:bodyPr/>
        <a:lstStyle/>
        <a:p>
          <a:endParaRPr lang="en-US" sz="4000"/>
        </a:p>
      </dgm:t>
    </dgm:pt>
    <dgm:pt modelId="{086150B3-2FF1-CC4E-A9F3-FBE0F623CB43}">
      <dgm:prSet phldrT="[Text]" custT="1"/>
      <dgm:spPr/>
      <dgm:t>
        <a:bodyPr/>
        <a:lstStyle/>
        <a:p>
          <a:r>
            <a:rPr lang="en-CA" sz="1400" b="0" i="0" u="none" dirty="0"/>
            <a:t>Complete REST API controllers and services for all entities</a:t>
          </a:r>
          <a:endParaRPr lang="en-US" sz="1400" dirty="0"/>
        </a:p>
      </dgm:t>
    </dgm:pt>
    <dgm:pt modelId="{D4FA6E17-C513-E940-815C-B5785D980B2C}" type="parTrans" cxnId="{FA898138-93B4-D34C-B902-0477FF4E101F}">
      <dgm:prSet/>
      <dgm:spPr/>
      <dgm:t>
        <a:bodyPr/>
        <a:lstStyle/>
        <a:p>
          <a:endParaRPr lang="en-US" sz="4000"/>
        </a:p>
      </dgm:t>
    </dgm:pt>
    <dgm:pt modelId="{99FFFFB9-3E50-6749-BE20-9C7FCC65CE4D}" type="sibTrans" cxnId="{FA898138-93B4-D34C-B902-0477FF4E101F}">
      <dgm:prSet/>
      <dgm:spPr/>
      <dgm:t>
        <a:bodyPr/>
        <a:lstStyle/>
        <a:p>
          <a:endParaRPr lang="en-US" sz="4000"/>
        </a:p>
      </dgm:t>
    </dgm:pt>
    <dgm:pt modelId="{EBF3C175-A00F-F247-B586-A5ECE0B7727C}">
      <dgm:prSet phldrT="[Text]" custT="1"/>
      <dgm:spPr/>
      <dgm:t>
        <a:bodyPr/>
        <a:lstStyle/>
        <a:p>
          <a:r>
            <a:rPr lang="en-CA" sz="1400" b="0" i="0" u="none" dirty="0"/>
            <a:t>Implemented DTO pattern for request/response separation and validation</a:t>
          </a:r>
          <a:endParaRPr lang="en-US" sz="1400" dirty="0"/>
        </a:p>
      </dgm:t>
    </dgm:pt>
    <dgm:pt modelId="{0C1164B5-EA3D-2145-9105-288BDED5D36A}" type="parTrans" cxnId="{BD423461-AF90-0247-8F2C-BFCE203F49F5}">
      <dgm:prSet/>
      <dgm:spPr/>
      <dgm:t>
        <a:bodyPr/>
        <a:lstStyle/>
        <a:p>
          <a:endParaRPr lang="en-US" sz="4000"/>
        </a:p>
      </dgm:t>
    </dgm:pt>
    <dgm:pt modelId="{90E8148D-6F4F-CE46-9194-1939EB7E9AB9}" type="sibTrans" cxnId="{BD423461-AF90-0247-8F2C-BFCE203F49F5}">
      <dgm:prSet/>
      <dgm:spPr/>
      <dgm:t>
        <a:bodyPr/>
        <a:lstStyle/>
        <a:p>
          <a:endParaRPr lang="en-US" sz="4000"/>
        </a:p>
      </dgm:t>
    </dgm:pt>
    <dgm:pt modelId="{C44EA910-AB08-DD42-9F61-CA8B193CEEAF}">
      <dgm:prSet phldrT="[Text]" custT="1"/>
      <dgm:spPr/>
      <dgm:t>
        <a:bodyPr/>
        <a:lstStyle/>
        <a:p>
          <a:r>
            <a:rPr lang="en-CA" sz="1400" b="0" i="0" u="none" dirty="0"/>
            <a:t>Established global exception handling and custom exception classes</a:t>
          </a:r>
          <a:endParaRPr lang="en-US" sz="1400" dirty="0"/>
        </a:p>
      </dgm:t>
    </dgm:pt>
    <dgm:pt modelId="{60C5D666-B1E1-A047-94F2-C85858BB8C79}" type="parTrans" cxnId="{0E0AF49A-D78E-9246-8149-CBB74F10DF58}">
      <dgm:prSet/>
      <dgm:spPr/>
      <dgm:t>
        <a:bodyPr/>
        <a:lstStyle/>
        <a:p>
          <a:endParaRPr lang="en-US" sz="4000"/>
        </a:p>
      </dgm:t>
    </dgm:pt>
    <dgm:pt modelId="{E34A5EB6-EBEF-F040-ADA3-61529F64B5AA}" type="sibTrans" cxnId="{0E0AF49A-D78E-9246-8149-CBB74F10DF58}">
      <dgm:prSet/>
      <dgm:spPr/>
      <dgm:t>
        <a:bodyPr/>
        <a:lstStyle/>
        <a:p>
          <a:endParaRPr lang="en-US" sz="4000"/>
        </a:p>
      </dgm:t>
    </dgm:pt>
    <dgm:pt modelId="{B665EA68-14DB-9A40-9159-4F62335763CA}">
      <dgm:prSet custT="1"/>
      <dgm:spPr/>
      <dgm:t>
        <a:bodyPr/>
        <a:lstStyle/>
        <a:p>
          <a:r>
            <a:rPr lang="en-CA" sz="1800" b="0" i="0" u="none" dirty="0"/>
            <a:t>Milestone 3: </a:t>
          </a:r>
        </a:p>
        <a:p>
          <a:r>
            <a:rPr lang="en-CA" sz="1800" b="0" i="0" u="none" dirty="0"/>
            <a:t>Frontend Integration &amp; Core Features</a:t>
          </a:r>
          <a:endParaRPr lang="en-US" sz="1800" dirty="0"/>
        </a:p>
      </dgm:t>
    </dgm:pt>
    <dgm:pt modelId="{99892818-9ACD-0848-9CED-3910FCD052AD}" type="parTrans" cxnId="{F1FBA6D8-D576-084A-A50C-5CEFC0F86B19}">
      <dgm:prSet/>
      <dgm:spPr/>
      <dgm:t>
        <a:bodyPr/>
        <a:lstStyle/>
        <a:p>
          <a:endParaRPr lang="en-US" sz="4000"/>
        </a:p>
      </dgm:t>
    </dgm:pt>
    <dgm:pt modelId="{030FBC96-0E0E-0749-87B8-C5E57268313B}" type="sibTrans" cxnId="{F1FBA6D8-D576-084A-A50C-5CEFC0F86B19}">
      <dgm:prSet/>
      <dgm:spPr/>
      <dgm:t>
        <a:bodyPr/>
        <a:lstStyle/>
        <a:p>
          <a:endParaRPr lang="en-US" sz="4000"/>
        </a:p>
      </dgm:t>
    </dgm:pt>
    <dgm:pt modelId="{5884ECF6-88FC-C349-A11A-89FF7C6F43AF}">
      <dgm:prSet custT="1"/>
      <dgm:spPr/>
      <dgm:t>
        <a:bodyPr/>
        <a:lstStyle/>
        <a:p>
          <a:r>
            <a:rPr lang="en-CA" sz="1400" b="0" i="0" u="none" dirty="0"/>
            <a:t>Integrated JWT authentication and backend endpoints  with React frontend</a:t>
          </a:r>
          <a:endParaRPr lang="en-US" sz="1400" dirty="0"/>
        </a:p>
      </dgm:t>
    </dgm:pt>
    <dgm:pt modelId="{00515A1E-78D1-CA4A-B793-F29C7F41ECB7}" type="parTrans" cxnId="{EC399100-1501-4847-971C-5BAEF56D8975}">
      <dgm:prSet/>
      <dgm:spPr/>
      <dgm:t>
        <a:bodyPr/>
        <a:lstStyle/>
        <a:p>
          <a:endParaRPr lang="en-US" sz="4000"/>
        </a:p>
      </dgm:t>
    </dgm:pt>
    <dgm:pt modelId="{FC4131E8-8FB6-3B43-9EB6-17425EE52CBA}" type="sibTrans" cxnId="{EC399100-1501-4847-971C-5BAEF56D8975}">
      <dgm:prSet/>
      <dgm:spPr/>
      <dgm:t>
        <a:bodyPr/>
        <a:lstStyle/>
        <a:p>
          <a:endParaRPr lang="en-US" sz="4000"/>
        </a:p>
      </dgm:t>
    </dgm:pt>
    <dgm:pt modelId="{7864F0FB-C3EC-5B4D-963B-7DD6D81499C2}">
      <dgm:prSet custT="1"/>
      <dgm:spPr/>
      <dgm:t>
        <a:bodyPr/>
        <a:lstStyle/>
        <a:p>
          <a:r>
            <a:rPr lang="en-CA" sz="1400" b="0" i="0" u="none" dirty="0"/>
            <a:t>Built responsive layouts with role-based navigation (Employer/Employee views)</a:t>
          </a:r>
          <a:endParaRPr lang="en-US" sz="1400" dirty="0"/>
        </a:p>
      </dgm:t>
    </dgm:pt>
    <dgm:pt modelId="{0ABA5F56-B0C1-4548-934C-F363D8C91C53}" type="parTrans" cxnId="{BA3EE8A8-7B56-464A-956B-943E7E1E5BFD}">
      <dgm:prSet/>
      <dgm:spPr/>
      <dgm:t>
        <a:bodyPr/>
        <a:lstStyle/>
        <a:p>
          <a:endParaRPr lang="en-US" sz="4000"/>
        </a:p>
      </dgm:t>
    </dgm:pt>
    <dgm:pt modelId="{09CA5B68-8CD0-E445-B18A-00E966619C1B}" type="sibTrans" cxnId="{BA3EE8A8-7B56-464A-956B-943E7E1E5BFD}">
      <dgm:prSet/>
      <dgm:spPr/>
      <dgm:t>
        <a:bodyPr/>
        <a:lstStyle/>
        <a:p>
          <a:endParaRPr lang="en-US" sz="4000"/>
        </a:p>
      </dgm:t>
    </dgm:pt>
    <dgm:pt modelId="{C6E84C6B-36CE-2E46-B5EC-96279B955F9A}">
      <dgm:prSet custT="1"/>
      <dgm:spPr/>
      <dgm:t>
        <a:bodyPr/>
        <a:lstStyle/>
        <a:p>
          <a:r>
            <a:rPr lang="en-CA" sz="1400" b="0" i="0" u="none" dirty="0"/>
            <a:t>Established reusable component library (Card, Badge, Button) and custom hooks</a:t>
          </a:r>
          <a:endParaRPr lang="en-US" sz="1400" dirty="0"/>
        </a:p>
      </dgm:t>
    </dgm:pt>
    <dgm:pt modelId="{AFB2CFB3-82B5-294C-B960-52CF55D6A474}" type="parTrans" cxnId="{8301FC0E-EA41-D647-817E-FAF3B721C581}">
      <dgm:prSet/>
      <dgm:spPr/>
      <dgm:t>
        <a:bodyPr/>
        <a:lstStyle/>
        <a:p>
          <a:endParaRPr lang="en-US" sz="4000"/>
        </a:p>
      </dgm:t>
    </dgm:pt>
    <dgm:pt modelId="{F6C0436D-50FA-A04C-AF36-12A9517F3AA3}" type="sibTrans" cxnId="{8301FC0E-EA41-D647-817E-FAF3B721C581}">
      <dgm:prSet/>
      <dgm:spPr/>
      <dgm:t>
        <a:bodyPr/>
        <a:lstStyle/>
        <a:p>
          <a:endParaRPr lang="en-US" sz="4000"/>
        </a:p>
      </dgm:t>
    </dgm:pt>
    <dgm:pt modelId="{8DD67404-36E8-5649-943A-7CB9F7DAFEBC}">
      <dgm:prSet custT="1"/>
      <dgm:spPr/>
      <dgm:t>
        <a:bodyPr/>
        <a:lstStyle/>
        <a:p>
          <a:r>
            <a:rPr lang="en-CA" sz="1800" b="0" i="0" u="none" dirty="0"/>
            <a:t>Milestone 4:</a:t>
          </a:r>
        </a:p>
        <a:p>
          <a:r>
            <a:rPr lang="en-CA" sz="1800" b="0" i="0" u="none" dirty="0"/>
            <a:t>Advanced Features &amp; Polish</a:t>
          </a:r>
          <a:endParaRPr lang="en-US" sz="1800" dirty="0"/>
        </a:p>
      </dgm:t>
    </dgm:pt>
    <dgm:pt modelId="{AD7EA7C9-8C4B-3143-A9BE-ABE0AFBE6FB4}" type="parTrans" cxnId="{CA647BD7-EEF6-154E-A00A-D3A97CB8E317}">
      <dgm:prSet/>
      <dgm:spPr/>
      <dgm:t>
        <a:bodyPr/>
        <a:lstStyle/>
        <a:p>
          <a:endParaRPr lang="en-US" sz="4000"/>
        </a:p>
      </dgm:t>
    </dgm:pt>
    <dgm:pt modelId="{47E9413C-86E8-C841-9DEC-5D52B3F2399E}" type="sibTrans" cxnId="{CA647BD7-EEF6-154E-A00A-D3A97CB8E317}">
      <dgm:prSet/>
      <dgm:spPr/>
      <dgm:t>
        <a:bodyPr/>
        <a:lstStyle/>
        <a:p>
          <a:endParaRPr lang="en-US" sz="4000"/>
        </a:p>
      </dgm:t>
    </dgm:pt>
    <dgm:pt modelId="{6621B835-7073-1141-8E48-0C565018EDD9}">
      <dgm:prSet custT="1"/>
      <dgm:spPr/>
      <dgm:t>
        <a:bodyPr/>
        <a:lstStyle/>
        <a:p>
          <a:r>
            <a:rPr lang="en-CA" sz="1400" b="0" i="0" u="none" dirty="0"/>
            <a:t>Enhanced dashboards with real-time statistics and interactive visualizations</a:t>
          </a:r>
          <a:endParaRPr lang="en-US" sz="1400" dirty="0"/>
        </a:p>
      </dgm:t>
    </dgm:pt>
    <dgm:pt modelId="{2D2B5803-C0B9-9848-BE0E-AEF419D2933F}" type="parTrans" cxnId="{CE12B720-7F0E-F24C-B35E-15D4E0544140}">
      <dgm:prSet/>
      <dgm:spPr/>
      <dgm:t>
        <a:bodyPr/>
        <a:lstStyle/>
        <a:p>
          <a:endParaRPr lang="en-US" sz="4000"/>
        </a:p>
      </dgm:t>
    </dgm:pt>
    <dgm:pt modelId="{57ADB49B-892F-BB4D-84A5-38166A907F11}" type="sibTrans" cxnId="{CE12B720-7F0E-F24C-B35E-15D4E0544140}">
      <dgm:prSet/>
      <dgm:spPr/>
      <dgm:t>
        <a:bodyPr/>
        <a:lstStyle/>
        <a:p>
          <a:endParaRPr lang="en-US" sz="4000"/>
        </a:p>
      </dgm:t>
    </dgm:pt>
    <dgm:pt modelId="{DAF6CA98-A566-F24C-BFC0-06FFCF6DF42B}">
      <dgm:prSet custT="1"/>
      <dgm:spPr/>
      <dgm:t>
        <a:bodyPr/>
        <a:lstStyle/>
        <a:p>
          <a:r>
            <a:rPr lang="en-CA" sz="1400" b="0" i="0" u="none" dirty="0"/>
            <a:t>Developed interactive company hierarchy tree with search and department grouping</a:t>
          </a:r>
          <a:endParaRPr lang="en-US" sz="1400" dirty="0"/>
        </a:p>
      </dgm:t>
    </dgm:pt>
    <dgm:pt modelId="{722D8977-84E7-E94C-A4F9-BE4AAB651345}" type="parTrans" cxnId="{1ED4EF9E-89E0-C447-9947-37C83CFC1BA5}">
      <dgm:prSet/>
      <dgm:spPr/>
      <dgm:t>
        <a:bodyPr/>
        <a:lstStyle/>
        <a:p>
          <a:endParaRPr lang="en-US" sz="4000"/>
        </a:p>
      </dgm:t>
    </dgm:pt>
    <dgm:pt modelId="{C3A11764-7F81-4F4F-A460-968472122A35}" type="sibTrans" cxnId="{1ED4EF9E-89E0-C447-9947-37C83CFC1BA5}">
      <dgm:prSet/>
      <dgm:spPr/>
      <dgm:t>
        <a:bodyPr/>
        <a:lstStyle/>
        <a:p>
          <a:endParaRPr lang="en-US" sz="4000"/>
        </a:p>
      </dgm:t>
    </dgm:pt>
    <dgm:pt modelId="{4AF76F69-CA67-7843-9D19-5900419CB1D8}">
      <dgm:prSet custT="1"/>
      <dgm:spPr/>
      <dgm:t>
        <a:bodyPr/>
        <a:lstStyle/>
        <a:p>
          <a:r>
            <a:rPr lang="en-US" sz="1400" dirty="0"/>
            <a:t>Robust testing for Service classes</a:t>
          </a:r>
        </a:p>
      </dgm:t>
    </dgm:pt>
    <dgm:pt modelId="{B5DB56FF-CA64-8D49-842B-4BE68E581A30}" type="parTrans" cxnId="{0E5E068F-D541-224B-A3AB-93284700202E}">
      <dgm:prSet/>
      <dgm:spPr/>
      <dgm:t>
        <a:bodyPr/>
        <a:lstStyle/>
        <a:p>
          <a:endParaRPr lang="en-US" sz="4000"/>
        </a:p>
      </dgm:t>
    </dgm:pt>
    <dgm:pt modelId="{B15B6C2D-C7D5-814E-89A2-8EB3780CF4B3}" type="sibTrans" cxnId="{0E5E068F-D541-224B-A3AB-93284700202E}">
      <dgm:prSet/>
      <dgm:spPr/>
      <dgm:t>
        <a:bodyPr/>
        <a:lstStyle/>
        <a:p>
          <a:endParaRPr lang="en-US" sz="4000"/>
        </a:p>
      </dgm:t>
    </dgm:pt>
    <dgm:pt modelId="{332222CD-8DAB-DE43-940C-2774DC9940BE}" type="pres">
      <dgm:prSet presAssocID="{968B694B-A736-D04E-B3F1-5BB4EE334342}" presName="layout" presStyleCnt="0">
        <dgm:presLayoutVars>
          <dgm:chMax/>
          <dgm:chPref/>
          <dgm:dir/>
          <dgm:resizeHandles/>
        </dgm:presLayoutVars>
      </dgm:prSet>
      <dgm:spPr/>
    </dgm:pt>
    <dgm:pt modelId="{9796C76B-9EAD-C248-ADAF-8CEC8CC9355B}" type="pres">
      <dgm:prSet presAssocID="{C1BF5D5A-DA2D-2548-A2CB-6D3F3CC1DC95}" presName="root" presStyleCnt="0">
        <dgm:presLayoutVars>
          <dgm:chMax/>
          <dgm:chPref/>
        </dgm:presLayoutVars>
      </dgm:prSet>
      <dgm:spPr/>
    </dgm:pt>
    <dgm:pt modelId="{1C109920-F4D0-4B4F-8600-AB7E44E8EF6C}" type="pres">
      <dgm:prSet presAssocID="{C1BF5D5A-DA2D-2548-A2CB-6D3F3CC1DC95}" presName="rootComposite" presStyleCnt="0">
        <dgm:presLayoutVars/>
      </dgm:prSet>
      <dgm:spPr/>
    </dgm:pt>
    <dgm:pt modelId="{62F77996-FD34-6449-A099-659EF30E98B6}" type="pres">
      <dgm:prSet presAssocID="{C1BF5D5A-DA2D-2548-A2CB-6D3F3CC1DC95}" presName="ParentAccent" presStyleLbl="alignNode1" presStyleIdx="0" presStyleCnt="4" custFlipVert="1" custScaleY="14952" custLinFactNeighborX="112" custLinFactNeighborY="74321"/>
      <dgm:spPr/>
    </dgm:pt>
    <dgm:pt modelId="{15E4C166-9805-4146-AC5A-F02C1704E3C6}" type="pres">
      <dgm:prSet presAssocID="{C1BF5D5A-DA2D-2548-A2CB-6D3F3CC1DC95}" presName="ParentSmallAccent" presStyleLbl="fgAcc1" presStyleIdx="0" presStyleCnt="4" custLinFactX="600000" custLinFactY="-100000" custLinFactNeighborX="662745" custLinFactNeighborY="-109701"/>
      <dgm:spPr>
        <a:noFill/>
        <a:ln>
          <a:noFill/>
        </a:ln>
      </dgm:spPr>
    </dgm:pt>
    <dgm:pt modelId="{14A7B955-4DD6-944B-A2A7-199379A3E207}" type="pres">
      <dgm:prSet presAssocID="{C1BF5D5A-DA2D-2548-A2CB-6D3F3CC1DC95}" presName="Parent" presStyleLbl="revTx" presStyleIdx="0" presStyleCnt="16">
        <dgm:presLayoutVars>
          <dgm:chMax/>
          <dgm:chPref val="4"/>
          <dgm:bulletEnabled val="1"/>
        </dgm:presLayoutVars>
      </dgm:prSet>
      <dgm:spPr/>
    </dgm:pt>
    <dgm:pt modelId="{82916E26-6EB5-CE4D-A4B8-3187638F0582}" type="pres">
      <dgm:prSet presAssocID="{C1BF5D5A-DA2D-2548-A2CB-6D3F3CC1DC95}" presName="childShape" presStyleCnt="0">
        <dgm:presLayoutVars>
          <dgm:chMax val="0"/>
          <dgm:chPref val="0"/>
        </dgm:presLayoutVars>
      </dgm:prSet>
      <dgm:spPr/>
    </dgm:pt>
    <dgm:pt modelId="{2578F940-7DF3-AA4D-B145-1DBAF5F68D7D}" type="pres">
      <dgm:prSet presAssocID="{C405B231-E6E0-0549-B0BE-CAD1962945D7}" presName="childComposite" presStyleCnt="0">
        <dgm:presLayoutVars>
          <dgm:chMax val="0"/>
          <dgm:chPref val="0"/>
        </dgm:presLayoutVars>
      </dgm:prSet>
      <dgm:spPr/>
    </dgm:pt>
    <dgm:pt modelId="{382B6DB3-67B9-7642-A1D5-44104B9EBCA7}" type="pres">
      <dgm:prSet presAssocID="{C405B231-E6E0-0549-B0BE-CAD1962945D7}" presName="ChildAccent" presStyleLbl="solidFgAcc1" presStyleIdx="0" presStyleCnt="12"/>
      <dgm:spPr/>
    </dgm:pt>
    <dgm:pt modelId="{4914E794-E69E-984F-B156-F3F595FBDA97}" type="pres">
      <dgm:prSet presAssocID="{C405B231-E6E0-0549-B0BE-CAD1962945D7}" presName="Child" presStyleLbl="revTx" presStyleIdx="1" presStyleCnt="16" custScaleY="238757">
        <dgm:presLayoutVars>
          <dgm:chMax val="0"/>
          <dgm:chPref val="0"/>
          <dgm:bulletEnabled val="1"/>
        </dgm:presLayoutVars>
      </dgm:prSet>
      <dgm:spPr/>
    </dgm:pt>
    <dgm:pt modelId="{E623B081-8AB1-384D-8633-5BFA40A07543}" type="pres">
      <dgm:prSet presAssocID="{2DAA0A38-E761-6947-B610-F64C246F394D}" presName="childComposite" presStyleCnt="0">
        <dgm:presLayoutVars>
          <dgm:chMax val="0"/>
          <dgm:chPref val="0"/>
        </dgm:presLayoutVars>
      </dgm:prSet>
      <dgm:spPr/>
    </dgm:pt>
    <dgm:pt modelId="{EE015DF7-5E86-1148-BB8E-F1328E80243C}" type="pres">
      <dgm:prSet presAssocID="{2DAA0A38-E761-6947-B610-F64C246F394D}" presName="ChildAccent" presStyleLbl="solidFgAcc1" presStyleIdx="1" presStyleCnt="12"/>
      <dgm:spPr/>
    </dgm:pt>
    <dgm:pt modelId="{3771DE76-0DAF-3A4F-A448-B508F963B314}" type="pres">
      <dgm:prSet presAssocID="{2DAA0A38-E761-6947-B610-F64C246F394D}" presName="Child" presStyleLbl="revTx" presStyleIdx="2" presStyleCnt="16" custScaleY="238757">
        <dgm:presLayoutVars>
          <dgm:chMax val="0"/>
          <dgm:chPref val="0"/>
          <dgm:bulletEnabled val="1"/>
        </dgm:presLayoutVars>
      </dgm:prSet>
      <dgm:spPr/>
    </dgm:pt>
    <dgm:pt modelId="{532BC922-C661-2C48-864A-A87EC0E98591}" type="pres">
      <dgm:prSet presAssocID="{03527383-1220-244B-A4B4-C040C4B3AF77}" presName="childComposite" presStyleCnt="0">
        <dgm:presLayoutVars>
          <dgm:chMax val="0"/>
          <dgm:chPref val="0"/>
        </dgm:presLayoutVars>
      </dgm:prSet>
      <dgm:spPr/>
    </dgm:pt>
    <dgm:pt modelId="{87CDCD78-41D4-C649-83AD-ADF4A21E0480}" type="pres">
      <dgm:prSet presAssocID="{03527383-1220-244B-A4B4-C040C4B3AF77}" presName="ChildAccent" presStyleLbl="solidFgAcc1" presStyleIdx="2" presStyleCnt="12"/>
      <dgm:spPr/>
    </dgm:pt>
    <dgm:pt modelId="{A50D16D6-321B-2449-B723-B40E216E0078}" type="pres">
      <dgm:prSet presAssocID="{03527383-1220-244B-A4B4-C040C4B3AF77}" presName="Child" presStyleLbl="revTx" presStyleIdx="3" presStyleCnt="16" custScaleX="99995" custScaleY="238757">
        <dgm:presLayoutVars>
          <dgm:chMax val="0"/>
          <dgm:chPref val="0"/>
          <dgm:bulletEnabled val="1"/>
        </dgm:presLayoutVars>
      </dgm:prSet>
      <dgm:spPr/>
    </dgm:pt>
    <dgm:pt modelId="{231D6DC7-45B5-FF46-A4E5-472F37C3E39A}" type="pres">
      <dgm:prSet presAssocID="{DFD812AE-C3B8-0246-A3FA-AF271D6B575A}" presName="root" presStyleCnt="0">
        <dgm:presLayoutVars>
          <dgm:chMax/>
          <dgm:chPref/>
        </dgm:presLayoutVars>
      </dgm:prSet>
      <dgm:spPr/>
    </dgm:pt>
    <dgm:pt modelId="{73930195-9019-DD43-B6BF-D32F398FDF91}" type="pres">
      <dgm:prSet presAssocID="{DFD812AE-C3B8-0246-A3FA-AF271D6B575A}" presName="rootComposite" presStyleCnt="0">
        <dgm:presLayoutVars/>
      </dgm:prSet>
      <dgm:spPr/>
    </dgm:pt>
    <dgm:pt modelId="{4033D801-DA1F-2A41-9316-FFD7DA4BA8CF}" type="pres">
      <dgm:prSet presAssocID="{DFD812AE-C3B8-0246-A3FA-AF271D6B575A}" presName="ParentAccent" presStyleLbl="alignNode1" presStyleIdx="1" presStyleCnt="4" custFlipVert="1" custScaleY="14952" custLinFactNeighborX="112" custLinFactNeighborY="74321"/>
      <dgm:spPr/>
    </dgm:pt>
    <dgm:pt modelId="{68A88DFC-1490-3146-BD9D-6FA1D1E559FB}" type="pres">
      <dgm:prSet presAssocID="{DFD812AE-C3B8-0246-A3FA-AF271D6B575A}" presName="ParentSmallAccent" presStyleLbl="fgAcc1" presStyleIdx="1" presStyleCnt="4" custLinFactX="600000" custLinFactY="-100000" custLinFactNeighborX="662745" custLinFactNeighborY="-109701"/>
      <dgm:spPr>
        <a:noFill/>
        <a:ln>
          <a:noFill/>
        </a:ln>
      </dgm:spPr>
    </dgm:pt>
    <dgm:pt modelId="{4C425286-3B5B-1B42-AA2F-71A52DE70BA9}" type="pres">
      <dgm:prSet presAssocID="{DFD812AE-C3B8-0246-A3FA-AF271D6B575A}" presName="Parent" presStyleLbl="revTx" presStyleIdx="4" presStyleCnt="16">
        <dgm:presLayoutVars>
          <dgm:chMax/>
          <dgm:chPref val="4"/>
          <dgm:bulletEnabled val="1"/>
        </dgm:presLayoutVars>
      </dgm:prSet>
      <dgm:spPr/>
    </dgm:pt>
    <dgm:pt modelId="{9D3DA729-3D09-E446-A67E-5FE099C5748D}" type="pres">
      <dgm:prSet presAssocID="{DFD812AE-C3B8-0246-A3FA-AF271D6B575A}" presName="childShape" presStyleCnt="0">
        <dgm:presLayoutVars>
          <dgm:chMax val="0"/>
          <dgm:chPref val="0"/>
        </dgm:presLayoutVars>
      </dgm:prSet>
      <dgm:spPr/>
    </dgm:pt>
    <dgm:pt modelId="{B44BEA8E-66EA-794B-B4FB-F90EB40140B5}" type="pres">
      <dgm:prSet presAssocID="{086150B3-2FF1-CC4E-A9F3-FBE0F623CB43}" presName="childComposite" presStyleCnt="0">
        <dgm:presLayoutVars>
          <dgm:chMax val="0"/>
          <dgm:chPref val="0"/>
        </dgm:presLayoutVars>
      </dgm:prSet>
      <dgm:spPr/>
    </dgm:pt>
    <dgm:pt modelId="{A1C3D80A-2230-E84F-B83B-0C8C25265F4E}" type="pres">
      <dgm:prSet presAssocID="{086150B3-2FF1-CC4E-A9F3-FBE0F623CB43}" presName="ChildAccent" presStyleLbl="solidFgAcc1" presStyleIdx="3" presStyleCnt="12"/>
      <dgm:spPr/>
    </dgm:pt>
    <dgm:pt modelId="{4641C0AF-11BA-D94D-96B3-36B1A6D5B0F2}" type="pres">
      <dgm:prSet presAssocID="{086150B3-2FF1-CC4E-A9F3-FBE0F623CB43}" presName="Child" presStyleLbl="revTx" presStyleIdx="5" presStyleCnt="16" custScaleY="237211">
        <dgm:presLayoutVars>
          <dgm:chMax val="0"/>
          <dgm:chPref val="0"/>
          <dgm:bulletEnabled val="1"/>
        </dgm:presLayoutVars>
      </dgm:prSet>
      <dgm:spPr/>
    </dgm:pt>
    <dgm:pt modelId="{6DBB1A7E-1ACC-A649-A9F3-5CFDC55140D9}" type="pres">
      <dgm:prSet presAssocID="{EBF3C175-A00F-F247-B586-A5ECE0B7727C}" presName="childComposite" presStyleCnt="0">
        <dgm:presLayoutVars>
          <dgm:chMax val="0"/>
          <dgm:chPref val="0"/>
        </dgm:presLayoutVars>
      </dgm:prSet>
      <dgm:spPr/>
    </dgm:pt>
    <dgm:pt modelId="{F6D175E4-D95F-2B45-BF8F-FB12911817A3}" type="pres">
      <dgm:prSet presAssocID="{EBF3C175-A00F-F247-B586-A5ECE0B7727C}" presName="ChildAccent" presStyleLbl="solidFgAcc1" presStyleIdx="4" presStyleCnt="12"/>
      <dgm:spPr/>
    </dgm:pt>
    <dgm:pt modelId="{6BC39EEB-87A3-6742-92FF-CEC4C0D36CB9}" type="pres">
      <dgm:prSet presAssocID="{EBF3C175-A00F-F247-B586-A5ECE0B7727C}" presName="Child" presStyleLbl="revTx" presStyleIdx="6" presStyleCnt="16" custScaleY="237211">
        <dgm:presLayoutVars>
          <dgm:chMax val="0"/>
          <dgm:chPref val="0"/>
          <dgm:bulletEnabled val="1"/>
        </dgm:presLayoutVars>
      </dgm:prSet>
      <dgm:spPr/>
    </dgm:pt>
    <dgm:pt modelId="{475F157B-BEFC-E647-9ED3-286B061BF18F}" type="pres">
      <dgm:prSet presAssocID="{C44EA910-AB08-DD42-9F61-CA8B193CEEAF}" presName="childComposite" presStyleCnt="0">
        <dgm:presLayoutVars>
          <dgm:chMax val="0"/>
          <dgm:chPref val="0"/>
        </dgm:presLayoutVars>
      </dgm:prSet>
      <dgm:spPr/>
    </dgm:pt>
    <dgm:pt modelId="{A555F3E9-9DF7-6B45-89ED-8AD79D4EEDB8}" type="pres">
      <dgm:prSet presAssocID="{C44EA910-AB08-DD42-9F61-CA8B193CEEAF}" presName="ChildAccent" presStyleLbl="solidFgAcc1" presStyleIdx="5" presStyleCnt="12"/>
      <dgm:spPr/>
    </dgm:pt>
    <dgm:pt modelId="{8A4A78D2-0214-E448-9721-C8166B6EDDD5}" type="pres">
      <dgm:prSet presAssocID="{C44EA910-AB08-DD42-9F61-CA8B193CEEAF}" presName="Child" presStyleLbl="revTx" presStyleIdx="7" presStyleCnt="16" custScaleY="237211">
        <dgm:presLayoutVars>
          <dgm:chMax val="0"/>
          <dgm:chPref val="0"/>
          <dgm:bulletEnabled val="1"/>
        </dgm:presLayoutVars>
      </dgm:prSet>
      <dgm:spPr/>
    </dgm:pt>
    <dgm:pt modelId="{36074BED-E843-6746-A1EA-7AB1C6FC8411}" type="pres">
      <dgm:prSet presAssocID="{B665EA68-14DB-9A40-9159-4F62335763CA}" presName="root" presStyleCnt="0">
        <dgm:presLayoutVars>
          <dgm:chMax/>
          <dgm:chPref/>
        </dgm:presLayoutVars>
      </dgm:prSet>
      <dgm:spPr/>
    </dgm:pt>
    <dgm:pt modelId="{8E30E108-4871-F946-9DC2-7A575B4ECE7D}" type="pres">
      <dgm:prSet presAssocID="{B665EA68-14DB-9A40-9159-4F62335763CA}" presName="rootComposite" presStyleCnt="0">
        <dgm:presLayoutVars/>
      </dgm:prSet>
      <dgm:spPr/>
    </dgm:pt>
    <dgm:pt modelId="{7EEC05C6-E111-0E43-B1F1-E1F0480DF73D}" type="pres">
      <dgm:prSet presAssocID="{B665EA68-14DB-9A40-9159-4F62335763CA}" presName="ParentAccent" presStyleLbl="alignNode1" presStyleIdx="2" presStyleCnt="4" custFlipVert="1" custScaleY="14952" custLinFactNeighborX="112" custLinFactNeighborY="74321"/>
      <dgm:spPr/>
    </dgm:pt>
    <dgm:pt modelId="{1852FA24-0E0F-9E4A-A0B3-39C9B0248D24}" type="pres">
      <dgm:prSet presAssocID="{B665EA68-14DB-9A40-9159-4F62335763CA}" presName="ParentSmallAccent" presStyleLbl="fgAcc1" presStyleIdx="2" presStyleCnt="4" custLinFactX="600000" custLinFactY="-100000" custLinFactNeighborX="662745" custLinFactNeighborY="-109701"/>
      <dgm:spPr>
        <a:noFill/>
        <a:ln>
          <a:noFill/>
        </a:ln>
      </dgm:spPr>
    </dgm:pt>
    <dgm:pt modelId="{3FBF60B1-DB64-D845-B558-55CF1A5F754A}" type="pres">
      <dgm:prSet presAssocID="{B665EA68-14DB-9A40-9159-4F62335763CA}" presName="Parent" presStyleLbl="revTx" presStyleIdx="8" presStyleCnt="16">
        <dgm:presLayoutVars>
          <dgm:chMax/>
          <dgm:chPref val="4"/>
          <dgm:bulletEnabled val="1"/>
        </dgm:presLayoutVars>
      </dgm:prSet>
      <dgm:spPr/>
    </dgm:pt>
    <dgm:pt modelId="{BAF45C7E-22C7-0243-9852-9F6C36635250}" type="pres">
      <dgm:prSet presAssocID="{B665EA68-14DB-9A40-9159-4F62335763CA}" presName="childShape" presStyleCnt="0">
        <dgm:presLayoutVars>
          <dgm:chMax val="0"/>
          <dgm:chPref val="0"/>
        </dgm:presLayoutVars>
      </dgm:prSet>
      <dgm:spPr/>
    </dgm:pt>
    <dgm:pt modelId="{4F17FE21-92AB-ED41-B61C-FCD8E4A9AEE2}" type="pres">
      <dgm:prSet presAssocID="{5884ECF6-88FC-C349-A11A-89FF7C6F43AF}" presName="childComposite" presStyleCnt="0">
        <dgm:presLayoutVars>
          <dgm:chMax val="0"/>
          <dgm:chPref val="0"/>
        </dgm:presLayoutVars>
      </dgm:prSet>
      <dgm:spPr/>
    </dgm:pt>
    <dgm:pt modelId="{25F2F0C9-DBB1-6943-AF56-05F87BBF480C}" type="pres">
      <dgm:prSet presAssocID="{5884ECF6-88FC-C349-A11A-89FF7C6F43AF}" presName="ChildAccent" presStyleLbl="solidFgAcc1" presStyleIdx="6" presStyleCnt="12"/>
      <dgm:spPr/>
    </dgm:pt>
    <dgm:pt modelId="{85428028-20CF-9D4A-9274-2A9EA28A1A76}" type="pres">
      <dgm:prSet presAssocID="{5884ECF6-88FC-C349-A11A-89FF7C6F43AF}" presName="Child" presStyleLbl="revTx" presStyleIdx="9" presStyleCnt="16" custScaleY="237211">
        <dgm:presLayoutVars>
          <dgm:chMax val="0"/>
          <dgm:chPref val="0"/>
          <dgm:bulletEnabled val="1"/>
        </dgm:presLayoutVars>
      </dgm:prSet>
      <dgm:spPr/>
    </dgm:pt>
    <dgm:pt modelId="{2AD52D83-2A44-7342-86B3-55B0A4F57EB7}" type="pres">
      <dgm:prSet presAssocID="{7864F0FB-C3EC-5B4D-963B-7DD6D81499C2}" presName="childComposite" presStyleCnt="0">
        <dgm:presLayoutVars>
          <dgm:chMax val="0"/>
          <dgm:chPref val="0"/>
        </dgm:presLayoutVars>
      </dgm:prSet>
      <dgm:spPr/>
    </dgm:pt>
    <dgm:pt modelId="{3BDF4809-F0B1-4149-90E3-FFF1DEADCBF8}" type="pres">
      <dgm:prSet presAssocID="{7864F0FB-C3EC-5B4D-963B-7DD6D81499C2}" presName="ChildAccent" presStyleLbl="solidFgAcc1" presStyleIdx="7" presStyleCnt="12"/>
      <dgm:spPr/>
    </dgm:pt>
    <dgm:pt modelId="{3545379C-0634-F04D-9784-0A00141EE881}" type="pres">
      <dgm:prSet presAssocID="{7864F0FB-C3EC-5B4D-963B-7DD6D81499C2}" presName="Child" presStyleLbl="revTx" presStyleIdx="10" presStyleCnt="16" custScaleY="237211">
        <dgm:presLayoutVars>
          <dgm:chMax val="0"/>
          <dgm:chPref val="0"/>
          <dgm:bulletEnabled val="1"/>
        </dgm:presLayoutVars>
      </dgm:prSet>
      <dgm:spPr/>
    </dgm:pt>
    <dgm:pt modelId="{BBCF9C06-620E-0F49-B802-4D78F43AEFF5}" type="pres">
      <dgm:prSet presAssocID="{C6E84C6B-36CE-2E46-B5EC-96279B955F9A}" presName="childComposite" presStyleCnt="0">
        <dgm:presLayoutVars>
          <dgm:chMax val="0"/>
          <dgm:chPref val="0"/>
        </dgm:presLayoutVars>
      </dgm:prSet>
      <dgm:spPr/>
    </dgm:pt>
    <dgm:pt modelId="{2F245FEF-5268-3843-ADA6-2DB4D7096259}" type="pres">
      <dgm:prSet presAssocID="{C6E84C6B-36CE-2E46-B5EC-96279B955F9A}" presName="ChildAccent" presStyleLbl="solidFgAcc1" presStyleIdx="8" presStyleCnt="12"/>
      <dgm:spPr/>
    </dgm:pt>
    <dgm:pt modelId="{269CB9FA-8C20-EA48-A861-58CCB56B8F4E}" type="pres">
      <dgm:prSet presAssocID="{C6E84C6B-36CE-2E46-B5EC-96279B955F9A}" presName="Child" presStyleLbl="revTx" presStyleIdx="11" presStyleCnt="16" custScaleY="237203">
        <dgm:presLayoutVars>
          <dgm:chMax val="0"/>
          <dgm:chPref val="0"/>
          <dgm:bulletEnabled val="1"/>
        </dgm:presLayoutVars>
      </dgm:prSet>
      <dgm:spPr/>
    </dgm:pt>
    <dgm:pt modelId="{4EBFCDF9-886B-9A4A-9B84-6D83926804F5}" type="pres">
      <dgm:prSet presAssocID="{8DD67404-36E8-5649-943A-7CB9F7DAFEBC}" presName="root" presStyleCnt="0">
        <dgm:presLayoutVars>
          <dgm:chMax/>
          <dgm:chPref/>
        </dgm:presLayoutVars>
      </dgm:prSet>
      <dgm:spPr/>
    </dgm:pt>
    <dgm:pt modelId="{551576F0-22D8-7A47-A1C8-EECCADD1A60D}" type="pres">
      <dgm:prSet presAssocID="{8DD67404-36E8-5649-943A-7CB9F7DAFEBC}" presName="rootComposite" presStyleCnt="0">
        <dgm:presLayoutVars/>
      </dgm:prSet>
      <dgm:spPr/>
    </dgm:pt>
    <dgm:pt modelId="{FCEDA940-577E-9E46-9588-B9714525B1D3}" type="pres">
      <dgm:prSet presAssocID="{8DD67404-36E8-5649-943A-7CB9F7DAFEBC}" presName="ParentAccent" presStyleLbl="alignNode1" presStyleIdx="3" presStyleCnt="4" custFlipVert="1" custScaleY="14952" custLinFactNeighborX="112" custLinFactNeighborY="74321"/>
      <dgm:spPr/>
    </dgm:pt>
    <dgm:pt modelId="{6B05C14A-3B7D-7147-8BC0-4DF1A1C42235}" type="pres">
      <dgm:prSet presAssocID="{8DD67404-36E8-5649-943A-7CB9F7DAFEBC}" presName="ParentSmallAccent" presStyleLbl="fgAcc1" presStyleIdx="3" presStyleCnt="4" custLinFactX="600000" custLinFactY="-100000" custLinFactNeighborX="662745" custLinFactNeighborY="-109701"/>
      <dgm:spPr>
        <a:noFill/>
        <a:ln>
          <a:noFill/>
        </a:ln>
      </dgm:spPr>
    </dgm:pt>
    <dgm:pt modelId="{293913E1-D279-6B48-B2EA-B30207BF146F}" type="pres">
      <dgm:prSet presAssocID="{8DD67404-36E8-5649-943A-7CB9F7DAFEBC}" presName="Parent" presStyleLbl="revTx" presStyleIdx="12" presStyleCnt="16">
        <dgm:presLayoutVars>
          <dgm:chMax/>
          <dgm:chPref val="4"/>
          <dgm:bulletEnabled val="1"/>
        </dgm:presLayoutVars>
      </dgm:prSet>
      <dgm:spPr/>
    </dgm:pt>
    <dgm:pt modelId="{8B2874AC-FD45-024D-A0E7-B2C445AC9136}" type="pres">
      <dgm:prSet presAssocID="{8DD67404-36E8-5649-943A-7CB9F7DAFEBC}" presName="childShape" presStyleCnt="0">
        <dgm:presLayoutVars>
          <dgm:chMax val="0"/>
          <dgm:chPref val="0"/>
        </dgm:presLayoutVars>
      </dgm:prSet>
      <dgm:spPr/>
    </dgm:pt>
    <dgm:pt modelId="{3DCC83FE-941C-1A4D-8A26-7AF1CF505DD8}" type="pres">
      <dgm:prSet presAssocID="{6621B835-7073-1141-8E48-0C565018EDD9}" presName="childComposite" presStyleCnt="0">
        <dgm:presLayoutVars>
          <dgm:chMax val="0"/>
          <dgm:chPref val="0"/>
        </dgm:presLayoutVars>
      </dgm:prSet>
      <dgm:spPr/>
    </dgm:pt>
    <dgm:pt modelId="{650EAB57-DB6E-2E45-830E-A1054F37F5CD}" type="pres">
      <dgm:prSet presAssocID="{6621B835-7073-1141-8E48-0C565018EDD9}" presName="ChildAccent" presStyleLbl="solidFgAcc1" presStyleIdx="9" presStyleCnt="12"/>
      <dgm:spPr/>
    </dgm:pt>
    <dgm:pt modelId="{82C1BD92-1065-284C-84FA-0B66572711A5}" type="pres">
      <dgm:prSet presAssocID="{6621B835-7073-1141-8E48-0C565018EDD9}" presName="Child" presStyleLbl="revTx" presStyleIdx="13" presStyleCnt="16" custScaleY="237211">
        <dgm:presLayoutVars>
          <dgm:chMax val="0"/>
          <dgm:chPref val="0"/>
          <dgm:bulletEnabled val="1"/>
        </dgm:presLayoutVars>
      </dgm:prSet>
      <dgm:spPr/>
    </dgm:pt>
    <dgm:pt modelId="{F756B633-61E0-5349-9E3B-DD15256E383D}" type="pres">
      <dgm:prSet presAssocID="{DAF6CA98-A566-F24C-BFC0-06FFCF6DF42B}" presName="childComposite" presStyleCnt="0">
        <dgm:presLayoutVars>
          <dgm:chMax val="0"/>
          <dgm:chPref val="0"/>
        </dgm:presLayoutVars>
      </dgm:prSet>
      <dgm:spPr/>
    </dgm:pt>
    <dgm:pt modelId="{62D84D53-81F4-A844-9104-EF15A2697B61}" type="pres">
      <dgm:prSet presAssocID="{DAF6CA98-A566-F24C-BFC0-06FFCF6DF42B}" presName="ChildAccent" presStyleLbl="solidFgAcc1" presStyleIdx="10" presStyleCnt="12"/>
      <dgm:spPr/>
    </dgm:pt>
    <dgm:pt modelId="{94ACD19A-7C27-974E-BF50-B424DA827679}" type="pres">
      <dgm:prSet presAssocID="{DAF6CA98-A566-F24C-BFC0-06FFCF6DF42B}" presName="Child" presStyleLbl="revTx" presStyleIdx="14" presStyleCnt="16" custScaleY="237211">
        <dgm:presLayoutVars>
          <dgm:chMax val="0"/>
          <dgm:chPref val="0"/>
          <dgm:bulletEnabled val="1"/>
        </dgm:presLayoutVars>
      </dgm:prSet>
      <dgm:spPr/>
    </dgm:pt>
    <dgm:pt modelId="{C74E062A-88B4-1E4F-AEA4-052A96FA3144}" type="pres">
      <dgm:prSet presAssocID="{4AF76F69-CA67-7843-9D19-5900419CB1D8}" presName="childComposite" presStyleCnt="0">
        <dgm:presLayoutVars>
          <dgm:chMax val="0"/>
          <dgm:chPref val="0"/>
        </dgm:presLayoutVars>
      </dgm:prSet>
      <dgm:spPr/>
    </dgm:pt>
    <dgm:pt modelId="{F7C25027-8464-5642-AD05-FC6F45327F5A}" type="pres">
      <dgm:prSet presAssocID="{4AF76F69-CA67-7843-9D19-5900419CB1D8}" presName="ChildAccent" presStyleLbl="solidFgAcc1" presStyleIdx="11" presStyleCnt="12"/>
      <dgm:spPr/>
    </dgm:pt>
    <dgm:pt modelId="{B1D092E4-E218-7640-A274-B1163A85FCB7}" type="pres">
      <dgm:prSet presAssocID="{4AF76F69-CA67-7843-9D19-5900419CB1D8}" presName="Child" presStyleLbl="revTx" presStyleIdx="15" presStyleCnt="16" custScaleY="237211">
        <dgm:presLayoutVars>
          <dgm:chMax val="0"/>
          <dgm:chPref val="0"/>
          <dgm:bulletEnabled val="1"/>
        </dgm:presLayoutVars>
      </dgm:prSet>
      <dgm:spPr/>
    </dgm:pt>
  </dgm:ptLst>
  <dgm:cxnLst>
    <dgm:cxn modelId="{EC399100-1501-4847-971C-5BAEF56D8975}" srcId="{B665EA68-14DB-9A40-9159-4F62335763CA}" destId="{5884ECF6-88FC-C349-A11A-89FF7C6F43AF}" srcOrd="0" destOrd="0" parTransId="{00515A1E-78D1-CA4A-B793-F29C7F41ECB7}" sibTransId="{FC4131E8-8FB6-3B43-9EB6-17425EE52CBA}"/>
    <dgm:cxn modelId="{8301FC0E-EA41-D647-817E-FAF3B721C581}" srcId="{B665EA68-14DB-9A40-9159-4F62335763CA}" destId="{C6E84C6B-36CE-2E46-B5EC-96279B955F9A}" srcOrd="2" destOrd="0" parTransId="{AFB2CFB3-82B5-294C-B960-52CF55D6A474}" sibTransId="{F6C0436D-50FA-A04C-AF36-12A9517F3AA3}"/>
    <dgm:cxn modelId="{CE12B720-7F0E-F24C-B35E-15D4E0544140}" srcId="{8DD67404-36E8-5649-943A-7CB9F7DAFEBC}" destId="{6621B835-7073-1141-8E48-0C565018EDD9}" srcOrd="0" destOrd="0" parTransId="{2D2B5803-C0B9-9848-BE0E-AEF419D2933F}" sibTransId="{57ADB49B-892F-BB4D-84A5-38166A907F11}"/>
    <dgm:cxn modelId="{E8694A28-E045-8641-AD50-8FA4DDDBDADE}" type="presOf" srcId="{B665EA68-14DB-9A40-9159-4F62335763CA}" destId="{3FBF60B1-DB64-D845-B558-55CF1A5F754A}" srcOrd="0" destOrd="0" presId="urn:microsoft.com/office/officeart/2008/layout/SquareAccentList"/>
    <dgm:cxn modelId="{96A4D22D-0C54-844D-A7F8-DC91BE5677B8}" srcId="{C1BF5D5A-DA2D-2548-A2CB-6D3F3CC1DC95}" destId="{C405B231-E6E0-0549-B0BE-CAD1962945D7}" srcOrd="0" destOrd="0" parTransId="{50B64F79-75E3-234A-B941-A20D185385D9}" sibTransId="{430BAE4B-EEF0-AE4B-973A-80ECCE7FAD8D}"/>
    <dgm:cxn modelId="{FA898138-93B4-D34C-B902-0477FF4E101F}" srcId="{DFD812AE-C3B8-0246-A3FA-AF271D6B575A}" destId="{086150B3-2FF1-CC4E-A9F3-FBE0F623CB43}" srcOrd="0" destOrd="0" parTransId="{D4FA6E17-C513-E940-815C-B5785D980B2C}" sibTransId="{99FFFFB9-3E50-6749-BE20-9C7FCC65CE4D}"/>
    <dgm:cxn modelId="{8364B443-18A9-394C-9A22-E5DF98AA2CA3}" srcId="{968B694B-A736-D04E-B3F1-5BB4EE334342}" destId="{C1BF5D5A-DA2D-2548-A2CB-6D3F3CC1DC95}" srcOrd="0" destOrd="0" parTransId="{4D2EE764-7052-FE4A-8A53-04748F7402C6}" sibTransId="{71C64158-5B77-FE42-AA01-8A4CE5E67302}"/>
    <dgm:cxn modelId="{922E2C4C-11D1-7547-A101-14A8F12A392D}" type="presOf" srcId="{DAF6CA98-A566-F24C-BFC0-06FFCF6DF42B}" destId="{94ACD19A-7C27-974E-BF50-B424DA827679}" srcOrd="0" destOrd="0" presId="urn:microsoft.com/office/officeart/2008/layout/SquareAccentList"/>
    <dgm:cxn modelId="{BA391A57-2108-7F47-B4E4-FF41689C096C}" type="presOf" srcId="{C405B231-E6E0-0549-B0BE-CAD1962945D7}" destId="{4914E794-E69E-984F-B156-F3F595FBDA97}" srcOrd="0" destOrd="0" presId="urn:microsoft.com/office/officeart/2008/layout/SquareAccentList"/>
    <dgm:cxn modelId="{8CB4005C-2DAE-E748-B6E1-194DE1E0B1B0}" srcId="{C1BF5D5A-DA2D-2548-A2CB-6D3F3CC1DC95}" destId="{03527383-1220-244B-A4B4-C040C4B3AF77}" srcOrd="2" destOrd="0" parTransId="{D6541CB8-F2AF-9B40-997F-C905117E3550}" sibTransId="{1A9ED68B-99CE-5740-AC3B-F60B7CC46D65}"/>
    <dgm:cxn modelId="{BD423461-AF90-0247-8F2C-BFCE203F49F5}" srcId="{DFD812AE-C3B8-0246-A3FA-AF271D6B575A}" destId="{EBF3C175-A00F-F247-B586-A5ECE0B7727C}" srcOrd="1" destOrd="0" parTransId="{0C1164B5-EA3D-2145-9105-288BDED5D36A}" sibTransId="{90E8148D-6F4F-CE46-9194-1939EB7E9AB9}"/>
    <dgm:cxn modelId="{B7AD3B67-43BF-9745-B40B-8ADAB9650FD8}" type="presOf" srcId="{4AF76F69-CA67-7843-9D19-5900419CB1D8}" destId="{B1D092E4-E218-7640-A274-B1163A85FCB7}" srcOrd="0" destOrd="0" presId="urn:microsoft.com/office/officeart/2008/layout/SquareAccentList"/>
    <dgm:cxn modelId="{F680737C-A97B-5C4F-92F8-A0EA4BE9A63E}" srcId="{968B694B-A736-D04E-B3F1-5BB4EE334342}" destId="{DFD812AE-C3B8-0246-A3FA-AF271D6B575A}" srcOrd="1" destOrd="0" parTransId="{BA07F453-51CF-864A-8D03-DF07917DD95D}" sibTransId="{B2DA15BC-8F70-9244-8A6C-57AC305C91E6}"/>
    <dgm:cxn modelId="{1043D681-B9B6-FA4C-BED4-1ECB11558BAA}" type="presOf" srcId="{03527383-1220-244B-A4B4-C040C4B3AF77}" destId="{A50D16D6-321B-2449-B723-B40E216E0078}" srcOrd="0" destOrd="0" presId="urn:microsoft.com/office/officeart/2008/layout/SquareAccentList"/>
    <dgm:cxn modelId="{A036988C-6DF6-864E-8F5F-0447ECF7D234}" type="presOf" srcId="{C1BF5D5A-DA2D-2548-A2CB-6D3F3CC1DC95}" destId="{14A7B955-4DD6-944B-A2A7-199379A3E207}" srcOrd="0" destOrd="0" presId="urn:microsoft.com/office/officeart/2008/layout/SquareAccentList"/>
    <dgm:cxn modelId="{4FC1958D-A638-2840-B36C-770E55CABE4E}" type="presOf" srcId="{7864F0FB-C3EC-5B4D-963B-7DD6D81499C2}" destId="{3545379C-0634-F04D-9784-0A00141EE881}" srcOrd="0" destOrd="0" presId="urn:microsoft.com/office/officeart/2008/layout/SquareAccentList"/>
    <dgm:cxn modelId="{4BB7158E-B04D-BB44-95E4-C8F83B719EC2}" type="presOf" srcId="{C44EA910-AB08-DD42-9F61-CA8B193CEEAF}" destId="{8A4A78D2-0214-E448-9721-C8166B6EDDD5}" srcOrd="0" destOrd="0" presId="urn:microsoft.com/office/officeart/2008/layout/SquareAccentList"/>
    <dgm:cxn modelId="{0E5E068F-D541-224B-A3AB-93284700202E}" srcId="{8DD67404-36E8-5649-943A-7CB9F7DAFEBC}" destId="{4AF76F69-CA67-7843-9D19-5900419CB1D8}" srcOrd="2" destOrd="0" parTransId="{B5DB56FF-CA64-8D49-842B-4BE68E581A30}" sibTransId="{B15B6C2D-C7D5-814E-89A2-8EB3780CF4B3}"/>
    <dgm:cxn modelId="{4E093992-DEF7-DB4A-A29A-93A962D83507}" type="presOf" srcId="{C6E84C6B-36CE-2E46-B5EC-96279B955F9A}" destId="{269CB9FA-8C20-EA48-A861-58CCB56B8F4E}" srcOrd="0" destOrd="0" presId="urn:microsoft.com/office/officeart/2008/layout/SquareAccentList"/>
    <dgm:cxn modelId="{AB10FE97-6AE0-204C-9926-CE7D0957B143}" srcId="{C1BF5D5A-DA2D-2548-A2CB-6D3F3CC1DC95}" destId="{2DAA0A38-E761-6947-B610-F64C246F394D}" srcOrd="1" destOrd="0" parTransId="{CF3E52C1-8A90-EF4D-BF6A-9E8239620150}" sibTransId="{21148542-356A-D34A-81E5-C7A450B1F596}"/>
    <dgm:cxn modelId="{0E0AF49A-D78E-9246-8149-CBB74F10DF58}" srcId="{DFD812AE-C3B8-0246-A3FA-AF271D6B575A}" destId="{C44EA910-AB08-DD42-9F61-CA8B193CEEAF}" srcOrd="2" destOrd="0" parTransId="{60C5D666-B1E1-A047-94F2-C85858BB8C79}" sibTransId="{E34A5EB6-EBEF-F040-ADA3-61529F64B5AA}"/>
    <dgm:cxn modelId="{FF92E19E-4BEA-624C-8752-649BA225AB0F}" type="presOf" srcId="{5884ECF6-88FC-C349-A11A-89FF7C6F43AF}" destId="{85428028-20CF-9D4A-9274-2A9EA28A1A76}" srcOrd="0" destOrd="0" presId="urn:microsoft.com/office/officeart/2008/layout/SquareAccentList"/>
    <dgm:cxn modelId="{1ED4EF9E-89E0-C447-9947-37C83CFC1BA5}" srcId="{8DD67404-36E8-5649-943A-7CB9F7DAFEBC}" destId="{DAF6CA98-A566-F24C-BFC0-06FFCF6DF42B}" srcOrd="1" destOrd="0" parTransId="{722D8977-84E7-E94C-A4F9-BE4AAB651345}" sibTransId="{C3A11764-7F81-4F4F-A460-968472122A35}"/>
    <dgm:cxn modelId="{0B55A7A8-4BDE-9F4E-B6E2-DD6DCD16EBBA}" type="presOf" srcId="{8DD67404-36E8-5649-943A-7CB9F7DAFEBC}" destId="{293913E1-D279-6B48-B2EA-B30207BF146F}" srcOrd="0" destOrd="0" presId="urn:microsoft.com/office/officeart/2008/layout/SquareAccentList"/>
    <dgm:cxn modelId="{BA3EE8A8-7B56-464A-956B-943E7E1E5BFD}" srcId="{B665EA68-14DB-9A40-9159-4F62335763CA}" destId="{7864F0FB-C3EC-5B4D-963B-7DD6D81499C2}" srcOrd="1" destOrd="0" parTransId="{0ABA5F56-B0C1-4548-934C-F363D8C91C53}" sibTransId="{09CA5B68-8CD0-E445-B18A-00E966619C1B}"/>
    <dgm:cxn modelId="{B40C9FAF-40DF-AC43-AB20-8F2241C8257D}" type="presOf" srcId="{968B694B-A736-D04E-B3F1-5BB4EE334342}" destId="{332222CD-8DAB-DE43-940C-2774DC9940BE}" srcOrd="0" destOrd="0" presId="urn:microsoft.com/office/officeart/2008/layout/SquareAccentList"/>
    <dgm:cxn modelId="{BEA844B0-ED1E-ED47-8EBF-F2EA7A5C882C}" type="presOf" srcId="{086150B3-2FF1-CC4E-A9F3-FBE0F623CB43}" destId="{4641C0AF-11BA-D94D-96B3-36B1A6D5B0F2}" srcOrd="0" destOrd="0" presId="urn:microsoft.com/office/officeart/2008/layout/SquareAccentList"/>
    <dgm:cxn modelId="{AA7299B5-7A94-E345-8C46-32F2DBEBF8C3}" type="presOf" srcId="{2DAA0A38-E761-6947-B610-F64C246F394D}" destId="{3771DE76-0DAF-3A4F-A448-B508F963B314}" srcOrd="0" destOrd="0" presId="urn:microsoft.com/office/officeart/2008/layout/SquareAccentList"/>
    <dgm:cxn modelId="{33E80BB6-FBC4-F945-A407-93BEFE2E3C31}" type="presOf" srcId="{DFD812AE-C3B8-0246-A3FA-AF271D6B575A}" destId="{4C425286-3B5B-1B42-AA2F-71A52DE70BA9}" srcOrd="0" destOrd="0" presId="urn:microsoft.com/office/officeart/2008/layout/SquareAccentList"/>
    <dgm:cxn modelId="{B41FF0C3-E45D-F041-811F-33CEEBF36CC2}" type="presOf" srcId="{EBF3C175-A00F-F247-B586-A5ECE0B7727C}" destId="{6BC39EEB-87A3-6742-92FF-CEC4C0D36CB9}" srcOrd="0" destOrd="0" presId="urn:microsoft.com/office/officeart/2008/layout/SquareAccentList"/>
    <dgm:cxn modelId="{1D2A80D2-64D1-AF47-AE1B-4D237CC2396E}" type="presOf" srcId="{6621B835-7073-1141-8E48-0C565018EDD9}" destId="{82C1BD92-1065-284C-84FA-0B66572711A5}" srcOrd="0" destOrd="0" presId="urn:microsoft.com/office/officeart/2008/layout/SquareAccentList"/>
    <dgm:cxn modelId="{CA647BD7-EEF6-154E-A00A-D3A97CB8E317}" srcId="{968B694B-A736-D04E-B3F1-5BB4EE334342}" destId="{8DD67404-36E8-5649-943A-7CB9F7DAFEBC}" srcOrd="3" destOrd="0" parTransId="{AD7EA7C9-8C4B-3143-A9BE-ABE0AFBE6FB4}" sibTransId="{47E9413C-86E8-C841-9DEC-5D52B3F2399E}"/>
    <dgm:cxn modelId="{F1FBA6D8-D576-084A-A50C-5CEFC0F86B19}" srcId="{968B694B-A736-D04E-B3F1-5BB4EE334342}" destId="{B665EA68-14DB-9A40-9159-4F62335763CA}" srcOrd="2" destOrd="0" parTransId="{99892818-9ACD-0848-9CED-3910FCD052AD}" sibTransId="{030FBC96-0E0E-0749-87B8-C5E57268313B}"/>
    <dgm:cxn modelId="{4AE859C5-FF76-E246-8F51-BF04DDF30077}" type="presParOf" srcId="{332222CD-8DAB-DE43-940C-2774DC9940BE}" destId="{9796C76B-9EAD-C248-ADAF-8CEC8CC9355B}" srcOrd="0" destOrd="0" presId="urn:microsoft.com/office/officeart/2008/layout/SquareAccentList"/>
    <dgm:cxn modelId="{06A9E845-741B-ED40-B206-60769FB20EAF}" type="presParOf" srcId="{9796C76B-9EAD-C248-ADAF-8CEC8CC9355B}" destId="{1C109920-F4D0-4B4F-8600-AB7E44E8EF6C}" srcOrd="0" destOrd="0" presId="urn:microsoft.com/office/officeart/2008/layout/SquareAccentList"/>
    <dgm:cxn modelId="{56F3E307-B96D-D047-92C9-DBE23420068F}" type="presParOf" srcId="{1C109920-F4D0-4B4F-8600-AB7E44E8EF6C}" destId="{62F77996-FD34-6449-A099-659EF30E98B6}" srcOrd="0" destOrd="0" presId="urn:microsoft.com/office/officeart/2008/layout/SquareAccentList"/>
    <dgm:cxn modelId="{357C30B3-E2F0-274F-B5FE-B1FCE22A9BCA}" type="presParOf" srcId="{1C109920-F4D0-4B4F-8600-AB7E44E8EF6C}" destId="{15E4C166-9805-4146-AC5A-F02C1704E3C6}" srcOrd="1" destOrd="0" presId="urn:microsoft.com/office/officeart/2008/layout/SquareAccentList"/>
    <dgm:cxn modelId="{0A7C4697-2BA5-CD43-9B20-21D8B73866A3}" type="presParOf" srcId="{1C109920-F4D0-4B4F-8600-AB7E44E8EF6C}" destId="{14A7B955-4DD6-944B-A2A7-199379A3E207}" srcOrd="2" destOrd="0" presId="urn:microsoft.com/office/officeart/2008/layout/SquareAccentList"/>
    <dgm:cxn modelId="{0AB56D0B-A0B4-F44A-8AC6-86A6E42C295C}" type="presParOf" srcId="{9796C76B-9EAD-C248-ADAF-8CEC8CC9355B}" destId="{82916E26-6EB5-CE4D-A4B8-3187638F0582}" srcOrd="1" destOrd="0" presId="urn:microsoft.com/office/officeart/2008/layout/SquareAccentList"/>
    <dgm:cxn modelId="{403AF3FA-EFB8-1240-9E44-0B6D42FA8004}" type="presParOf" srcId="{82916E26-6EB5-CE4D-A4B8-3187638F0582}" destId="{2578F940-7DF3-AA4D-B145-1DBAF5F68D7D}" srcOrd="0" destOrd="0" presId="urn:microsoft.com/office/officeart/2008/layout/SquareAccentList"/>
    <dgm:cxn modelId="{F9F45D1C-4A48-2342-AE2E-EEC9F9CC8419}" type="presParOf" srcId="{2578F940-7DF3-AA4D-B145-1DBAF5F68D7D}" destId="{382B6DB3-67B9-7642-A1D5-44104B9EBCA7}" srcOrd="0" destOrd="0" presId="urn:microsoft.com/office/officeart/2008/layout/SquareAccentList"/>
    <dgm:cxn modelId="{460D1A5D-8A0E-534F-9EB6-6915AB434FDB}" type="presParOf" srcId="{2578F940-7DF3-AA4D-B145-1DBAF5F68D7D}" destId="{4914E794-E69E-984F-B156-F3F595FBDA97}" srcOrd="1" destOrd="0" presId="urn:microsoft.com/office/officeart/2008/layout/SquareAccentList"/>
    <dgm:cxn modelId="{D211A414-26D5-A045-AD1A-36E29D25E06A}" type="presParOf" srcId="{82916E26-6EB5-CE4D-A4B8-3187638F0582}" destId="{E623B081-8AB1-384D-8633-5BFA40A07543}" srcOrd="1" destOrd="0" presId="urn:microsoft.com/office/officeart/2008/layout/SquareAccentList"/>
    <dgm:cxn modelId="{A72BBE86-7A99-7D45-9E2A-6DCDFEFE309A}" type="presParOf" srcId="{E623B081-8AB1-384D-8633-5BFA40A07543}" destId="{EE015DF7-5E86-1148-BB8E-F1328E80243C}" srcOrd="0" destOrd="0" presId="urn:microsoft.com/office/officeart/2008/layout/SquareAccentList"/>
    <dgm:cxn modelId="{946CC8C2-03E7-6D4C-887F-85E5F3F79CFB}" type="presParOf" srcId="{E623B081-8AB1-384D-8633-5BFA40A07543}" destId="{3771DE76-0DAF-3A4F-A448-B508F963B314}" srcOrd="1" destOrd="0" presId="urn:microsoft.com/office/officeart/2008/layout/SquareAccentList"/>
    <dgm:cxn modelId="{32614BC8-B687-E547-8FFB-94C8BA3FC196}" type="presParOf" srcId="{82916E26-6EB5-CE4D-A4B8-3187638F0582}" destId="{532BC922-C661-2C48-864A-A87EC0E98591}" srcOrd="2" destOrd="0" presId="urn:microsoft.com/office/officeart/2008/layout/SquareAccentList"/>
    <dgm:cxn modelId="{9E8669E8-D1D9-474E-BE1B-CD44BDC50638}" type="presParOf" srcId="{532BC922-C661-2C48-864A-A87EC0E98591}" destId="{87CDCD78-41D4-C649-83AD-ADF4A21E0480}" srcOrd="0" destOrd="0" presId="urn:microsoft.com/office/officeart/2008/layout/SquareAccentList"/>
    <dgm:cxn modelId="{9F52F32D-C100-6947-A1DD-6BE5482EC447}" type="presParOf" srcId="{532BC922-C661-2C48-864A-A87EC0E98591}" destId="{A50D16D6-321B-2449-B723-B40E216E0078}" srcOrd="1" destOrd="0" presId="urn:microsoft.com/office/officeart/2008/layout/SquareAccentList"/>
    <dgm:cxn modelId="{5824FF15-95F1-104F-9171-C54F72B08B03}" type="presParOf" srcId="{332222CD-8DAB-DE43-940C-2774DC9940BE}" destId="{231D6DC7-45B5-FF46-A4E5-472F37C3E39A}" srcOrd="1" destOrd="0" presId="urn:microsoft.com/office/officeart/2008/layout/SquareAccentList"/>
    <dgm:cxn modelId="{69E9CF75-7152-8B48-92BF-D086B21694A0}" type="presParOf" srcId="{231D6DC7-45B5-FF46-A4E5-472F37C3E39A}" destId="{73930195-9019-DD43-B6BF-D32F398FDF91}" srcOrd="0" destOrd="0" presId="urn:microsoft.com/office/officeart/2008/layout/SquareAccentList"/>
    <dgm:cxn modelId="{39B1190B-7675-C045-A624-430CBDD3B5C8}" type="presParOf" srcId="{73930195-9019-DD43-B6BF-D32F398FDF91}" destId="{4033D801-DA1F-2A41-9316-FFD7DA4BA8CF}" srcOrd="0" destOrd="0" presId="urn:microsoft.com/office/officeart/2008/layout/SquareAccentList"/>
    <dgm:cxn modelId="{ADBEC8A2-6734-304E-A2D2-55ED545E365E}" type="presParOf" srcId="{73930195-9019-DD43-B6BF-D32F398FDF91}" destId="{68A88DFC-1490-3146-BD9D-6FA1D1E559FB}" srcOrd="1" destOrd="0" presId="urn:microsoft.com/office/officeart/2008/layout/SquareAccentList"/>
    <dgm:cxn modelId="{910CB7A8-94CA-E04D-BAE4-82BCE8168DB0}" type="presParOf" srcId="{73930195-9019-DD43-B6BF-D32F398FDF91}" destId="{4C425286-3B5B-1B42-AA2F-71A52DE70BA9}" srcOrd="2" destOrd="0" presId="urn:microsoft.com/office/officeart/2008/layout/SquareAccentList"/>
    <dgm:cxn modelId="{8C5CF3F5-DC5B-404C-A904-39AE6A637742}" type="presParOf" srcId="{231D6DC7-45B5-FF46-A4E5-472F37C3E39A}" destId="{9D3DA729-3D09-E446-A67E-5FE099C5748D}" srcOrd="1" destOrd="0" presId="urn:microsoft.com/office/officeart/2008/layout/SquareAccentList"/>
    <dgm:cxn modelId="{7199C3CF-64C6-6A46-8366-F15F5706AF6E}" type="presParOf" srcId="{9D3DA729-3D09-E446-A67E-5FE099C5748D}" destId="{B44BEA8E-66EA-794B-B4FB-F90EB40140B5}" srcOrd="0" destOrd="0" presId="urn:microsoft.com/office/officeart/2008/layout/SquareAccentList"/>
    <dgm:cxn modelId="{3A87C505-2B3A-3546-9AAB-22D415ABCE8C}" type="presParOf" srcId="{B44BEA8E-66EA-794B-B4FB-F90EB40140B5}" destId="{A1C3D80A-2230-E84F-B83B-0C8C25265F4E}" srcOrd="0" destOrd="0" presId="urn:microsoft.com/office/officeart/2008/layout/SquareAccentList"/>
    <dgm:cxn modelId="{911DF026-677B-DC4A-80F9-2987F3F0252E}" type="presParOf" srcId="{B44BEA8E-66EA-794B-B4FB-F90EB40140B5}" destId="{4641C0AF-11BA-D94D-96B3-36B1A6D5B0F2}" srcOrd="1" destOrd="0" presId="urn:microsoft.com/office/officeart/2008/layout/SquareAccentList"/>
    <dgm:cxn modelId="{A30355A9-3AF9-594C-A04D-65A2CF00CEDA}" type="presParOf" srcId="{9D3DA729-3D09-E446-A67E-5FE099C5748D}" destId="{6DBB1A7E-1ACC-A649-A9F3-5CFDC55140D9}" srcOrd="1" destOrd="0" presId="urn:microsoft.com/office/officeart/2008/layout/SquareAccentList"/>
    <dgm:cxn modelId="{6B0F2D95-6C57-AD41-B549-795492567C7C}" type="presParOf" srcId="{6DBB1A7E-1ACC-A649-A9F3-5CFDC55140D9}" destId="{F6D175E4-D95F-2B45-BF8F-FB12911817A3}" srcOrd="0" destOrd="0" presId="urn:microsoft.com/office/officeart/2008/layout/SquareAccentList"/>
    <dgm:cxn modelId="{2965262B-72CF-9247-97E4-FD52BFE6C985}" type="presParOf" srcId="{6DBB1A7E-1ACC-A649-A9F3-5CFDC55140D9}" destId="{6BC39EEB-87A3-6742-92FF-CEC4C0D36CB9}" srcOrd="1" destOrd="0" presId="urn:microsoft.com/office/officeart/2008/layout/SquareAccentList"/>
    <dgm:cxn modelId="{68FD3EB8-36D7-7646-BBE9-F98F34F8A03E}" type="presParOf" srcId="{9D3DA729-3D09-E446-A67E-5FE099C5748D}" destId="{475F157B-BEFC-E647-9ED3-286B061BF18F}" srcOrd="2" destOrd="0" presId="urn:microsoft.com/office/officeart/2008/layout/SquareAccentList"/>
    <dgm:cxn modelId="{B32F8174-9C78-5946-B575-1B4C68418F23}" type="presParOf" srcId="{475F157B-BEFC-E647-9ED3-286B061BF18F}" destId="{A555F3E9-9DF7-6B45-89ED-8AD79D4EEDB8}" srcOrd="0" destOrd="0" presId="urn:microsoft.com/office/officeart/2008/layout/SquareAccentList"/>
    <dgm:cxn modelId="{CBBA24A5-4BA4-DE4C-9610-0FF198B877F3}" type="presParOf" srcId="{475F157B-BEFC-E647-9ED3-286B061BF18F}" destId="{8A4A78D2-0214-E448-9721-C8166B6EDDD5}" srcOrd="1" destOrd="0" presId="urn:microsoft.com/office/officeart/2008/layout/SquareAccentList"/>
    <dgm:cxn modelId="{61D34F36-BC7B-0841-A6BF-393A36C69DC9}" type="presParOf" srcId="{332222CD-8DAB-DE43-940C-2774DC9940BE}" destId="{36074BED-E843-6746-A1EA-7AB1C6FC8411}" srcOrd="2" destOrd="0" presId="urn:microsoft.com/office/officeart/2008/layout/SquareAccentList"/>
    <dgm:cxn modelId="{34CFA4B0-1409-384A-83A8-22011B13C3C7}" type="presParOf" srcId="{36074BED-E843-6746-A1EA-7AB1C6FC8411}" destId="{8E30E108-4871-F946-9DC2-7A575B4ECE7D}" srcOrd="0" destOrd="0" presId="urn:microsoft.com/office/officeart/2008/layout/SquareAccentList"/>
    <dgm:cxn modelId="{B9DED9E9-87AE-AB42-8D7A-0076E8762974}" type="presParOf" srcId="{8E30E108-4871-F946-9DC2-7A575B4ECE7D}" destId="{7EEC05C6-E111-0E43-B1F1-E1F0480DF73D}" srcOrd="0" destOrd="0" presId="urn:microsoft.com/office/officeart/2008/layout/SquareAccentList"/>
    <dgm:cxn modelId="{A9116AEA-E79E-814E-8F88-318F3C5FA717}" type="presParOf" srcId="{8E30E108-4871-F946-9DC2-7A575B4ECE7D}" destId="{1852FA24-0E0F-9E4A-A0B3-39C9B0248D24}" srcOrd="1" destOrd="0" presId="urn:microsoft.com/office/officeart/2008/layout/SquareAccentList"/>
    <dgm:cxn modelId="{A0D3621F-A06C-5943-8510-60BFDCE5C320}" type="presParOf" srcId="{8E30E108-4871-F946-9DC2-7A575B4ECE7D}" destId="{3FBF60B1-DB64-D845-B558-55CF1A5F754A}" srcOrd="2" destOrd="0" presId="urn:microsoft.com/office/officeart/2008/layout/SquareAccentList"/>
    <dgm:cxn modelId="{32C1C0B2-A981-EE4D-A301-D5B4C8ACCEE3}" type="presParOf" srcId="{36074BED-E843-6746-A1EA-7AB1C6FC8411}" destId="{BAF45C7E-22C7-0243-9852-9F6C36635250}" srcOrd="1" destOrd="0" presId="urn:microsoft.com/office/officeart/2008/layout/SquareAccentList"/>
    <dgm:cxn modelId="{94F69F0F-9C41-9949-B55F-4AE41701CCEB}" type="presParOf" srcId="{BAF45C7E-22C7-0243-9852-9F6C36635250}" destId="{4F17FE21-92AB-ED41-B61C-FCD8E4A9AEE2}" srcOrd="0" destOrd="0" presId="urn:microsoft.com/office/officeart/2008/layout/SquareAccentList"/>
    <dgm:cxn modelId="{48F1C107-0BCA-F246-947D-1F5035B4D31E}" type="presParOf" srcId="{4F17FE21-92AB-ED41-B61C-FCD8E4A9AEE2}" destId="{25F2F0C9-DBB1-6943-AF56-05F87BBF480C}" srcOrd="0" destOrd="0" presId="urn:microsoft.com/office/officeart/2008/layout/SquareAccentList"/>
    <dgm:cxn modelId="{6C702027-76B7-1540-B605-1BDBA2155549}" type="presParOf" srcId="{4F17FE21-92AB-ED41-B61C-FCD8E4A9AEE2}" destId="{85428028-20CF-9D4A-9274-2A9EA28A1A76}" srcOrd="1" destOrd="0" presId="urn:microsoft.com/office/officeart/2008/layout/SquareAccentList"/>
    <dgm:cxn modelId="{B52DBF87-C692-874D-826F-16E8237FD4AA}" type="presParOf" srcId="{BAF45C7E-22C7-0243-9852-9F6C36635250}" destId="{2AD52D83-2A44-7342-86B3-55B0A4F57EB7}" srcOrd="1" destOrd="0" presId="urn:microsoft.com/office/officeart/2008/layout/SquareAccentList"/>
    <dgm:cxn modelId="{37380B62-B2D8-D34F-9B1F-6D834CD4B332}" type="presParOf" srcId="{2AD52D83-2A44-7342-86B3-55B0A4F57EB7}" destId="{3BDF4809-F0B1-4149-90E3-FFF1DEADCBF8}" srcOrd="0" destOrd="0" presId="urn:microsoft.com/office/officeart/2008/layout/SquareAccentList"/>
    <dgm:cxn modelId="{0886A712-E127-4647-BED1-D4CD3475C17C}" type="presParOf" srcId="{2AD52D83-2A44-7342-86B3-55B0A4F57EB7}" destId="{3545379C-0634-F04D-9784-0A00141EE881}" srcOrd="1" destOrd="0" presId="urn:microsoft.com/office/officeart/2008/layout/SquareAccentList"/>
    <dgm:cxn modelId="{4E051AAD-7EFB-ED40-AE5E-5DCE26665F60}" type="presParOf" srcId="{BAF45C7E-22C7-0243-9852-9F6C36635250}" destId="{BBCF9C06-620E-0F49-B802-4D78F43AEFF5}" srcOrd="2" destOrd="0" presId="urn:microsoft.com/office/officeart/2008/layout/SquareAccentList"/>
    <dgm:cxn modelId="{8624A6AC-5ECE-D945-9008-4FA697B32257}" type="presParOf" srcId="{BBCF9C06-620E-0F49-B802-4D78F43AEFF5}" destId="{2F245FEF-5268-3843-ADA6-2DB4D7096259}" srcOrd="0" destOrd="0" presId="urn:microsoft.com/office/officeart/2008/layout/SquareAccentList"/>
    <dgm:cxn modelId="{6A8538A2-786A-AE47-BEBF-F0B47B00F288}" type="presParOf" srcId="{BBCF9C06-620E-0F49-B802-4D78F43AEFF5}" destId="{269CB9FA-8C20-EA48-A861-58CCB56B8F4E}" srcOrd="1" destOrd="0" presId="urn:microsoft.com/office/officeart/2008/layout/SquareAccentList"/>
    <dgm:cxn modelId="{1D8FEF83-EB27-184A-90E8-391A2965AA60}" type="presParOf" srcId="{332222CD-8DAB-DE43-940C-2774DC9940BE}" destId="{4EBFCDF9-886B-9A4A-9B84-6D83926804F5}" srcOrd="3" destOrd="0" presId="urn:microsoft.com/office/officeart/2008/layout/SquareAccentList"/>
    <dgm:cxn modelId="{295D8D35-CF5C-014A-965D-B549B9E9F3FA}" type="presParOf" srcId="{4EBFCDF9-886B-9A4A-9B84-6D83926804F5}" destId="{551576F0-22D8-7A47-A1C8-EECCADD1A60D}" srcOrd="0" destOrd="0" presId="urn:microsoft.com/office/officeart/2008/layout/SquareAccentList"/>
    <dgm:cxn modelId="{BABAD9BB-73A5-EE48-907C-66A9204F8E95}" type="presParOf" srcId="{551576F0-22D8-7A47-A1C8-EECCADD1A60D}" destId="{FCEDA940-577E-9E46-9588-B9714525B1D3}" srcOrd="0" destOrd="0" presId="urn:microsoft.com/office/officeart/2008/layout/SquareAccentList"/>
    <dgm:cxn modelId="{2FBFF9BE-1A7C-4340-99DE-4ECC7EBDAADC}" type="presParOf" srcId="{551576F0-22D8-7A47-A1C8-EECCADD1A60D}" destId="{6B05C14A-3B7D-7147-8BC0-4DF1A1C42235}" srcOrd="1" destOrd="0" presId="urn:microsoft.com/office/officeart/2008/layout/SquareAccentList"/>
    <dgm:cxn modelId="{316D7658-B6E7-6041-981F-BE7BFE73754D}" type="presParOf" srcId="{551576F0-22D8-7A47-A1C8-EECCADD1A60D}" destId="{293913E1-D279-6B48-B2EA-B30207BF146F}" srcOrd="2" destOrd="0" presId="urn:microsoft.com/office/officeart/2008/layout/SquareAccentList"/>
    <dgm:cxn modelId="{E7BD3C12-4460-7149-9747-C470894B5CAC}" type="presParOf" srcId="{4EBFCDF9-886B-9A4A-9B84-6D83926804F5}" destId="{8B2874AC-FD45-024D-A0E7-B2C445AC9136}" srcOrd="1" destOrd="0" presId="urn:microsoft.com/office/officeart/2008/layout/SquareAccentList"/>
    <dgm:cxn modelId="{530D9B45-0742-4D47-B99D-6AB1C33750F1}" type="presParOf" srcId="{8B2874AC-FD45-024D-A0E7-B2C445AC9136}" destId="{3DCC83FE-941C-1A4D-8A26-7AF1CF505DD8}" srcOrd="0" destOrd="0" presId="urn:microsoft.com/office/officeart/2008/layout/SquareAccentList"/>
    <dgm:cxn modelId="{A691272B-0952-6D43-AA04-BB29A7D83076}" type="presParOf" srcId="{3DCC83FE-941C-1A4D-8A26-7AF1CF505DD8}" destId="{650EAB57-DB6E-2E45-830E-A1054F37F5CD}" srcOrd="0" destOrd="0" presId="urn:microsoft.com/office/officeart/2008/layout/SquareAccentList"/>
    <dgm:cxn modelId="{423F7854-1807-9A47-859E-27CB9D9E7339}" type="presParOf" srcId="{3DCC83FE-941C-1A4D-8A26-7AF1CF505DD8}" destId="{82C1BD92-1065-284C-84FA-0B66572711A5}" srcOrd="1" destOrd="0" presId="urn:microsoft.com/office/officeart/2008/layout/SquareAccentList"/>
    <dgm:cxn modelId="{C56D2696-C54D-334D-B883-58DD8393FA4A}" type="presParOf" srcId="{8B2874AC-FD45-024D-A0E7-B2C445AC9136}" destId="{F756B633-61E0-5349-9E3B-DD15256E383D}" srcOrd="1" destOrd="0" presId="urn:microsoft.com/office/officeart/2008/layout/SquareAccentList"/>
    <dgm:cxn modelId="{966F8085-610B-6649-B1D0-B6142C22685F}" type="presParOf" srcId="{F756B633-61E0-5349-9E3B-DD15256E383D}" destId="{62D84D53-81F4-A844-9104-EF15A2697B61}" srcOrd="0" destOrd="0" presId="urn:microsoft.com/office/officeart/2008/layout/SquareAccentList"/>
    <dgm:cxn modelId="{56E83525-CF21-D443-B376-A593C48F9916}" type="presParOf" srcId="{F756B633-61E0-5349-9E3B-DD15256E383D}" destId="{94ACD19A-7C27-974E-BF50-B424DA827679}" srcOrd="1" destOrd="0" presId="urn:microsoft.com/office/officeart/2008/layout/SquareAccentList"/>
    <dgm:cxn modelId="{20B17D80-4B4E-7947-A401-D03FC8B4D551}" type="presParOf" srcId="{8B2874AC-FD45-024D-A0E7-B2C445AC9136}" destId="{C74E062A-88B4-1E4F-AEA4-052A96FA3144}" srcOrd="2" destOrd="0" presId="urn:microsoft.com/office/officeart/2008/layout/SquareAccentList"/>
    <dgm:cxn modelId="{F0F6495F-D027-D44F-82BF-7C650AF117BB}" type="presParOf" srcId="{C74E062A-88B4-1E4F-AEA4-052A96FA3144}" destId="{F7C25027-8464-5642-AD05-FC6F45327F5A}" srcOrd="0" destOrd="0" presId="urn:microsoft.com/office/officeart/2008/layout/SquareAccentList"/>
    <dgm:cxn modelId="{8B29CD93-B553-534B-ABF5-1DD4C855D4F0}" type="presParOf" srcId="{C74E062A-88B4-1E4F-AEA4-052A96FA3144}" destId="{B1D092E4-E218-7640-A274-B1163A85FCB7}"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2518A-1759-6A44-A1FE-EB61B1EED155}">
      <dsp:nvSpPr>
        <dsp:cNvPr id="0" name=""/>
        <dsp:cNvSpPr/>
      </dsp:nvSpPr>
      <dsp:spPr>
        <a:xfrm>
          <a:off x="0" y="15178"/>
          <a:ext cx="5141912" cy="102813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Inheritance =&gt; Service and Model layer</a:t>
          </a:r>
        </a:p>
      </dsp:txBody>
      <dsp:txXfrm>
        <a:off x="50190" y="65368"/>
        <a:ext cx="5041532" cy="927757"/>
      </dsp:txXfrm>
    </dsp:sp>
    <dsp:sp modelId="{807D9731-41D7-AD4B-B5C4-0FD1547F62AB}">
      <dsp:nvSpPr>
        <dsp:cNvPr id="0" name=""/>
        <dsp:cNvSpPr/>
      </dsp:nvSpPr>
      <dsp:spPr>
        <a:xfrm>
          <a:off x="0" y="1043316"/>
          <a:ext cx="5141912"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25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CA" sz="1500" b="0" kern="1200" dirty="0"/>
            <a:t>`</a:t>
          </a:r>
          <a:r>
            <a:rPr lang="en-CA" sz="1500" b="0" kern="1200" dirty="0" err="1"/>
            <a:t>BusinessPerson</a:t>
          </a:r>
          <a:r>
            <a:rPr lang="en-CA" sz="1500" b="0" kern="1200" dirty="0"/>
            <a:t>` abstract parent for `Employee` and `Employer`</a:t>
          </a:r>
          <a:endParaRPr lang="en-US" sz="1500" kern="1200" dirty="0"/>
        </a:p>
        <a:p>
          <a:pPr marL="114300" lvl="1" indent="-114300" algn="l" defTabSz="666750">
            <a:lnSpc>
              <a:spcPct val="90000"/>
            </a:lnSpc>
            <a:spcBef>
              <a:spcPct val="0"/>
            </a:spcBef>
            <a:spcAft>
              <a:spcPct val="20000"/>
            </a:spcAft>
            <a:buChar char="•"/>
          </a:pPr>
          <a:r>
            <a:rPr lang="en-CA" sz="1500" b="0" kern="1200" dirty="0"/>
            <a:t>`Company` implements `Business` interface</a:t>
          </a:r>
          <a:endParaRPr lang="en-US" sz="1500" kern="1200" dirty="0"/>
        </a:p>
      </dsp:txBody>
      <dsp:txXfrm>
        <a:off x="0" y="1043316"/>
        <a:ext cx="5141912" cy="707940"/>
      </dsp:txXfrm>
    </dsp:sp>
    <dsp:sp modelId="{931BFBA3-F794-E14F-A127-693B9557540E}">
      <dsp:nvSpPr>
        <dsp:cNvPr id="0" name=""/>
        <dsp:cNvSpPr/>
      </dsp:nvSpPr>
      <dsp:spPr>
        <a:xfrm>
          <a:off x="0" y="1751256"/>
          <a:ext cx="5141912" cy="1028137"/>
        </a:xfrm>
        <a:prstGeom prst="roundRect">
          <a:avLst/>
        </a:prstGeom>
        <a:solidFill>
          <a:schemeClr val="accent2">
            <a:hueOff val="635930"/>
            <a:satOff val="-14509"/>
            <a:lumOff val="53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Polymorphism =&gt; Runtime polymorphism</a:t>
          </a:r>
        </a:p>
      </dsp:txBody>
      <dsp:txXfrm>
        <a:off x="50190" y="1801446"/>
        <a:ext cx="5041532" cy="927757"/>
      </dsp:txXfrm>
    </dsp:sp>
    <dsp:sp modelId="{E4B3478E-7735-F64C-8D14-5929AC937B48}">
      <dsp:nvSpPr>
        <dsp:cNvPr id="0" name=""/>
        <dsp:cNvSpPr/>
      </dsp:nvSpPr>
      <dsp:spPr>
        <a:xfrm>
          <a:off x="0" y="2779393"/>
          <a:ext cx="5141912" cy="501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25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CA" sz="1500" b="0" kern="1200" dirty="0"/>
            <a:t>`</a:t>
          </a:r>
          <a:r>
            <a:rPr lang="en-CA" sz="1500" b="0" kern="1200" dirty="0" err="1"/>
            <a:t>TaxCalculationStrategy</a:t>
          </a:r>
          <a:r>
            <a:rPr lang="en-CA" sz="1500" b="0" kern="1200" dirty="0"/>
            <a:t>` interface</a:t>
          </a:r>
          <a:endParaRPr lang="en-US" sz="1500" kern="1200" dirty="0"/>
        </a:p>
        <a:p>
          <a:pPr marL="114300" lvl="1" indent="-114300" algn="l" defTabSz="666750">
            <a:lnSpc>
              <a:spcPct val="90000"/>
            </a:lnSpc>
            <a:spcBef>
              <a:spcPct val="0"/>
            </a:spcBef>
            <a:spcAft>
              <a:spcPct val="20000"/>
            </a:spcAft>
            <a:buChar char="•"/>
          </a:pPr>
          <a:r>
            <a:rPr lang="en-CA" sz="1500" b="0" kern="1200" dirty="0"/>
            <a:t>`</a:t>
          </a:r>
          <a:r>
            <a:rPr lang="en-CA" sz="1500" b="0" kern="1200" dirty="0" err="1"/>
            <a:t>BusinessPerson</a:t>
          </a:r>
          <a:r>
            <a:rPr lang="en-CA" sz="1500" b="0" kern="1200" dirty="0"/>
            <a:t>` polymorphic behavior</a:t>
          </a:r>
          <a:endParaRPr lang="en-US" sz="1500" kern="1200" dirty="0"/>
        </a:p>
      </dsp:txBody>
      <dsp:txXfrm>
        <a:off x="0" y="2779393"/>
        <a:ext cx="5141912" cy="501457"/>
      </dsp:txXfrm>
    </dsp:sp>
    <dsp:sp modelId="{EC10453E-4CE3-FC42-ADB4-4AF8A8A0872A}">
      <dsp:nvSpPr>
        <dsp:cNvPr id="0" name=""/>
        <dsp:cNvSpPr/>
      </dsp:nvSpPr>
      <dsp:spPr>
        <a:xfrm>
          <a:off x="0" y="3280851"/>
          <a:ext cx="5141912" cy="1028137"/>
        </a:xfrm>
        <a:prstGeom prst="roundRect">
          <a:avLst/>
        </a:prstGeom>
        <a:solidFill>
          <a:schemeClr val="accent2">
            <a:hueOff val="1271860"/>
            <a:satOff val="-29019"/>
            <a:lumOff val="1071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Encapsulation =&gt; Private and protected fields for all classes, </a:t>
          </a:r>
          <a:r>
            <a:rPr lang="en-CA" sz="1900" b="0" kern="1200" dirty="0"/>
            <a:t>DTOs encapsulate data transfer logic</a:t>
          </a:r>
          <a:endParaRPr lang="en-US" sz="1900" kern="1200" dirty="0"/>
        </a:p>
      </dsp:txBody>
      <dsp:txXfrm>
        <a:off x="50190" y="3331041"/>
        <a:ext cx="5041532" cy="927757"/>
      </dsp:txXfrm>
    </dsp:sp>
    <dsp:sp modelId="{49B3C79F-47A3-AE43-820B-6C9ED76C5634}">
      <dsp:nvSpPr>
        <dsp:cNvPr id="0" name=""/>
        <dsp:cNvSpPr/>
      </dsp:nvSpPr>
      <dsp:spPr>
        <a:xfrm>
          <a:off x="0" y="4363708"/>
          <a:ext cx="5141912" cy="1028137"/>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Abstraction =&gt; Abstract classes and interfaces for common methods</a:t>
          </a:r>
        </a:p>
      </dsp:txBody>
      <dsp:txXfrm>
        <a:off x="50190" y="4413898"/>
        <a:ext cx="5041532" cy="927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77996-FD34-6449-A099-659EF30E98B6}">
      <dsp:nvSpPr>
        <dsp:cNvPr id="0" name=""/>
        <dsp:cNvSpPr/>
      </dsp:nvSpPr>
      <dsp:spPr>
        <a:xfrm flipV="1">
          <a:off x="3859" y="858034"/>
          <a:ext cx="2459901" cy="4327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E4C166-9805-4146-AC5A-F02C1704E3C6}">
      <dsp:nvSpPr>
        <dsp:cNvPr id="0" name=""/>
        <dsp:cNvSpPr/>
      </dsp:nvSpPr>
      <dsp:spPr>
        <a:xfrm>
          <a:off x="2283051" y="249613"/>
          <a:ext cx="180713" cy="180713"/>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14A7B955-4DD6-944B-A2A7-199379A3E207}">
      <dsp:nvSpPr>
        <dsp:cNvPr id="0" name=""/>
        <dsp:cNvSpPr/>
      </dsp:nvSpPr>
      <dsp:spPr>
        <a:xfrm>
          <a:off x="1104" y="0"/>
          <a:ext cx="2459901" cy="519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CA" sz="1800" b="0" i="0" u="none" kern="1200" dirty="0"/>
            <a:t>Milestone 1: </a:t>
          </a:r>
        </a:p>
        <a:p>
          <a:pPr marL="0" lvl="0" indent="0" algn="l" defTabSz="800100">
            <a:lnSpc>
              <a:spcPct val="90000"/>
            </a:lnSpc>
            <a:spcBef>
              <a:spcPct val="0"/>
            </a:spcBef>
            <a:spcAft>
              <a:spcPct val="35000"/>
            </a:spcAft>
            <a:buNone/>
          </a:pPr>
          <a:r>
            <a:rPr lang="en-CA" sz="1800" b="0" i="0" u="none" kern="1200" dirty="0"/>
            <a:t>Foundation &amp; Architecture</a:t>
          </a:r>
          <a:endParaRPr lang="en-US" sz="1800" b="0" kern="1200" dirty="0"/>
        </a:p>
      </dsp:txBody>
      <dsp:txXfrm>
        <a:off x="1104" y="0"/>
        <a:ext cx="2459901" cy="519884"/>
      </dsp:txXfrm>
    </dsp:sp>
    <dsp:sp modelId="{382B6DB3-67B9-7642-A1D5-44104B9EBCA7}">
      <dsp:nvSpPr>
        <dsp:cNvPr id="0" name=""/>
        <dsp:cNvSpPr/>
      </dsp:nvSpPr>
      <dsp:spPr>
        <a:xfrm>
          <a:off x="1104" y="1342053"/>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4E794-E69E-984F-B156-F3F595FBDA97}">
      <dsp:nvSpPr>
        <dsp:cNvPr id="0" name=""/>
        <dsp:cNvSpPr/>
      </dsp:nvSpPr>
      <dsp:spPr>
        <a:xfrm>
          <a:off x="173297" y="929546"/>
          <a:ext cx="2287708" cy="100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Spring Boot MVC architecture + MySQL database integration</a:t>
          </a:r>
          <a:endParaRPr lang="en-US" sz="1400" kern="1200" dirty="0"/>
        </a:p>
      </dsp:txBody>
      <dsp:txXfrm>
        <a:off x="173297" y="929546"/>
        <a:ext cx="2287708" cy="1005722"/>
      </dsp:txXfrm>
    </dsp:sp>
    <dsp:sp modelId="{EE015DF7-5E86-1148-BB8E-F1328E80243C}">
      <dsp:nvSpPr>
        <dsp:cNvPr id="0" name=""/>
        <dsp:cNvSpPr/>
      </dsp:nvSpPr>
      <dsp:spPr>
        <a:xfrm>
          <a:off x="1104" y="2347775"/>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71DE76-0DAF-3A4F-A448-B508F963B314}">
      <dsp:nvSpPr>
        <dsp:cNvPr id="0" name=""/>
        <dsp:cNvSpPr/>
      </dsp:nvSpPr>
      <dsp:spPr>
        <a:xfrm>
          <a:off x="173297" y="1935268"/>
          <a:ext cx="2287708" cy="100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Core domain models + Design patterns implementation</a:t>
          </a:r>
          <a:endParaRPr lang="en-US" sz="1400" kern="1200" dirty="0"/>
        </a:p>
      </dsp:txBody>
      <dsp:txXfrm>
        <a:off x="173297" y="1935268"/>
        <a:ext cx="2287708" cy="1005722"/>
      </dsp:txXfrm>
    </dsp:sp>
    <dsp:sp modelId="{87CDCD78-41D4-C649-83AD-ADF4A21E0480}">
      <dsp:nvSpPr>
        <dsp:cNvPr id="0" name=""/>
        <dsp:cNvSpPr/>
      </dsp:nvSpPr>
      <dsp:spPr>
        <a:xfrm>
          <a:off x="1161" y="3353498"/>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0D16D6-321B-2449-B723-B40E216E0078}">
      <dsp:nvSpPr>
        <dsp:cNvPr id="0" name=""/>
        <dsp:cNvSpPr/>
      </dsp:nvSpPr>
      <dsp:spPr>
        <a:xfrm>
          <a:off x="173411" y="2940991"/>
          <a:ext cx="2287594" cy="1005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CSV-based database seeding with functional interfaces</a:t>
          </a:r>
          <a:endParaRPr lang="en-US" sz="1400" kern="1200" dirty="0"/>
        </a:p>
      </dsp:txBody>
      <dsp:txXfrm>
        <a:off x="173411" y="2940991"/>
        <a:ext cx="2287594" cy="1005722"/>
      </dsp:txXfrm>
    </dsp:sp>
    <dsp:sp modelId="{4033D801-DA1F-2A41-9316-FFD7DA4BA8CF}">
      <dsp:nvSpPr>
        <dsp:cNvPr id="0" name=""/>
        <dsp:cNvSpPr/>
      </dsp:nvSpPr>
      <dsp:spPr>
        <a:xfrm flipV="1">
          <a:off x="2586756" y="858034"/>
          <a:ext cx="2459901" cy="4327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A88DFC-1490-3146-BD9D-6FA1D1E559FB}">
      <dsp:nvSpPr>
        <dsp:cNvPr id="0" name=""/>
        <dsp:cNvSpPr/>
      </dsp:nvSpPr>
      <dsp:spPr>
        <a:xfrm>
          <a:off x="4865948" y="249613"/>
          <a:ext cx="180713" cy="180713"/>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4C425286-3B5B-1B42-AA2F-71A52DE70BA9}">
      <dsp:nvSpPr>
        <dsp:cNvPr id="0" name=""/>
        <dsp:cNvSpPr/>
      </dsp:nvSpPr>
      <dsp:spPr>
        <a:xfrm>
          <a:off x="2584000" y="0"/>
          <a:ext cx="2459901" cy="519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CA" sz="1800" b="0" i="0" u="none" kern="1200" dirty="0"/>
            <a:t>Milestone 2: </a:t>
          </a:r>
        </a:p>
        <a:p>
          <a:pPr marL="0" lvl="0" indent="0" algn="l" defTabSz="800100">
            <a:lnSpc>
              <a:spcPct val="90000"/>
            </a:lnSpc>
            <a:spcBef>
              <a:spcPct val="0"/>
            </a:spcBef>
            <a:spcAft>
              <a:spcPct val="35000"/>
            </a:spcAft>
            <a:buNone/>
          </a:pPr>
          <a:r>
            <a:rPr lang="en-CA" sz="1800" b="0" i="0" u="none" kern="1200" dirty="0"/>
            <a:t>Business Logic &amp; API Development</a:t>
          </a:r>
          <a:endParaRPr lang="en-US" sz="1800" kern="1200" dirty="0"/>
        </a:p>
      </dsp:txBody>
      <dsp:txXfrm>
        <a:off x="2584000" y="0"/>
        <a:ext cx="2459901" cy="519884"/>
      </dsp:txXfrm>
    </dsp:sp>
    <dsp:sp modelId="{A1C3D80A-2230-E84F-B83B-0C8C25265F4E}">
      <dsp:nvSpPr>
        <dsp:cNvPr id="0" name=""/>
        <dsp:cNvSpPr/>
      </dsp:nvSpPr>
      <dsp:spPr>
        <a:xfrm>
          <a:off x="2584000" y="1338797"/>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41C0AF-11BA-D94D-96B3-36B1A6D5B0F2}">
      <dsp:nvSpPr>
        <dsp:cNvPr id="0" name=""/>
        <dsp:cNvSpPr/>
      </dsp:nvSpPr>
      <dsp:spPr>
        <a:xfrm>
          <a:off x="2756194" y="929546"/>
          <a:ext cx="2287708" cy="9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Complete REST API controllers and services for all entities</a:t>
          </a:r>
          <a:endParaRPr lang="en-US" sz="1400" kern="1200" dirty="0"/>
        </a:p>
      </dsp:txBody>
      <dsp:txXfrm>
        <a:off x="2756194" y="929546"/>
        <a:ext cx="2287708" cy="999210"/>
      </dsp:txXfrm>
    </dsp:sp>
    <dsp:sp modelId="{F6D175E4-D95F-2B45-BF8F-FB12911817A3}">
      <dsp:nvSpPr>
        <dsp:cNvPr id="0" name=""/>
        <dsp:cNvSpPr/>
      </dsp:nvSpPr>
      <dsp:spPr>
        <a:xfrm>
          <a:off x="2584000" y="2338007"/>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C39EEB-87A3-6742-92FF-CEC4C0D36CB9}">
      <dsp:nvSpPr>
        <dsp:cNvPr id="0" name=""/>
        <dsp:cNvSpPr/>
      </dsp:nvSpPr>
      <dsp:spPr>
        <a:xfrm>
          <a:off x="2756194" y="1928756"/>
          <a:ext cx="2287708" cy="9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Implemented DTO pattern for request/response separation and validation</a:t>
          </a:r>
          <a:endParaRPr lang="en-US" sz="1400" kern="1200" dirty="0"/>
        </a:p>
      </dsp:txBody>
      <dsp:txXfrm>
        <a:off x="2756194" y="1928756"/>
        <a:ext cx="2287708" cy="999210"/>
      </dsp:txXfrm>
    </dsp:sp>
    <dsp:sp modelId="{A555F3E9-9DF7-6B45-89ED-8AD79D4EEDB8}">
      <dsp:nvSpPr>
        <dsp:cNvPr id="0" name=""/>
        <dsp:cNvSpPr/>
      </dsp:nvSpPr>
      <dsp:spPr>
        <a:xfrm>
          <a:off x="2584000" y="3337217"/>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4A78D2-0214-E448-9721-C8166B6EDDD5}">
      <dsp:nvSpPr>
        <dsp:cNvPr id="0" name=""/>
        <dsp:cNvSpPr/>
      </dsp:nvSpPr>
      <dsp:spPr>
        <a:xfrm>
          <a:off x="2756194" y="2927966"/>
          <a:ext cx="2287708" cy="9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Established global exception handling and custom exception classes</a:t>
          </a:r>
          <a:endParaRPr lang="en-US" sz="1400" kern="1200" dirty="0"/>
        </a:p>
      </dsp:txBody>
      <dsp:txXfrm>
        <a:off x="2756194" y="2927966"/>
        <a:ext cx="2287708" cy="999210"/>
      </dsp:txXfrm>
    </dsp:sp>
    <dsp:sp modelId="{7EEC05C6-E111-0E43-B1F1-E1F0480DF73D}">
      <dsp:nvSpPr>
        <dsp:cNvPr id="0" name=""/>
        <dsp:cNvSpPr/>
      </dsp:nvSpPr>
      <dsp:spPr>
        <a:xfrm flipV="1">
          <a:off x="5169652" y="858034"/>
          <a:ext cx="2459901" cy="4327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52FA24-0E0F-9E4A-A0B3-39C9B0248D24}">
      <dsp:nvSpPr>
        <dsp:cNvPr id="0" name=""/>
        <dsp:cNvSpPr/>
      </dsp:nvSpPr>
      <dsp:spPr>
        <a:xfrm>
          <a:off x="7448845" y="249613"/>
          <a:ext cx="180713" cy="180713"/>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3FBF60B1-DB64-D845-B558-55CF1A5F754A}">
      <dsp:nvSpPr>
        <dsp:cNvPr id="0" name=""/>
        <dsp:cNvSpPr/>
      </dsp:nvSpPr>
      <dsp:spPr>
        <a:xfrm>
          <a:off x="5166897" y="0"/>
          <a:ext cx="2459901" cy="519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CA" sz="1800" b="0" i="0" u="none" kern="1200" dirty="0"/>
            <a:t>Milestone 3: </a:t>
          </a:r>
        </a:p>
        <a:p>
          <a:pPr marL="0" lvl="0" indent="0" algn="l" defTabSz="800100">
            <a:lnSpc>
              <a:spcPct val="90000"/>
            </a:lnSpc>
            <a:spcBef>
              <a:spcPct val="0"/>
            </a:spcBef>
            <a:spcAft>
              <a:spcPct val="35000"/>
            </a:spcAft>
            <a:buNone/>
          </a:pPr>
          <a:r>
            <a:rPr lang="en-CA" sz="1800" b="0" i="0" u="none" kern="1200" dirty="0"/>
            <a:t>Frontend Integration &amp; Core Features</a:t>
          </a:r>
          <a:endParaRPr lang="en-US" sz="1800" kern="1200" dirty="0"/>
        </a:p>
      </dsp:txBody>
      <dsp:txXfrm>
        <a:off x="5166897" y="0"/>
        <a:ext cx="2459901" cy="519884"/>
      </dsp:txXfrm>
    </dsp:sp>
    <dsp:sp modelId="{25F2F0C9-DBB1-6943-AF56-05F87BBF480C}">
      <dsp:nvSpPr>
        <dsp:cNvPr id="0" name=""/>
        <dsp:cNvSpPr/>
      </dsp:nvSpPr>
      <dsp:spPr>
        <a:xfrm>
          <a:off x="5166897" y="1338797"/>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428028-20CF-9D4A-9274-2A9EA28A1A76}">
      <dsp:nvSpPr>
        <dsp:cNvPr id="0" name=""/>
        <dsp:cNvSpPr/>
      </dsp:nvSpPr>
      <dsp:spPr>
        <a:xfrm>
          <a:off x="5339090" y="929546"/>
          <a:ext cx="2287708" cy="9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Integrated JWT authentication and backend endpoints  with React frontend</a:t>
          </a:r>
          <a:endParaRPr lang="en-US" sz="1400" kern="1200" dirty="0"/>
        </a:p>
      </dsp:txBody>
      <dsp:txXfrm>
        <a:off x="5339090" y="929546"/>
        <a:ext cx="2287708" cy="999210"/>
      </dsp:txXfrm>
    </dsp:sp>
    <dsp:sp modelId="{3BDF4809-F0B1-4149-90E3-FFF1DEADCBF8}">
      <dsp:nvSpPr>
        <dsp:cNvPr id="0" name=""/>
        <dsp:cNvSpPr/>
      </dsp:nvSpPr>
      <dsp:spPr>
        <a:xfrm>
          <a:off x="5166897" y="2338007"/>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45379C-0634-F04D-9784-0A00141EE881}">
      <dsp:nvSpPr>
        <dsp:cNvPr id="0" name=""/>
        <dsp:cNvSpPr/>
      </dsp:nvSpPr>
      <dsp:spPr>
        <a:xfrm>
          <a:off x="5339090" y="1928756"/>
          <a:ext cx="2287708" cy="9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Built responsive layouts with role-based navigation (Employer/Employee views)</a:t>
          </a:r>
          <a:endParaRPr lang="en-US" sz="1400" kern="1200" dirty="0"/>
        </a:p>
      </dsp:txBody>
      <dsp:txXfrm>
        <a:off x="5339090" y="1928756"/>
        <a:ext cx="2287708" cy="999210"/>
      </dsp:txXfrm>
    </dsp:sp>
    <dsp:sp modelId="{2F245FEF-5268-3843-ADA6-2DB4D7096259}">
      <dsp:nvSpPr>
        <dsp:cNvPr id="0" name=""/>
        <dsp:cNvSpPr/>
      </dsp:nvSpPr>
      <dsp:spPr>
        <a:xfrm>
          <a:off x="5166897" y="3337200"/>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9CB9FA-8C20-EA48-A861-58CCB56B8F4E}">
      <dsp:nvSpPr>
        <dsp:cNvPr id="0" name=""/>
        <dsp:cNvSpPr/>
      </dsp:nvSpPr>
      <dsp:spPr>
        <a:xfrm>
          <a:off x="5339090" y="2927966"/>
          <a:ext cx="2287708" cy="999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Established reusable component library (Card, Badge, Button) and custom hooks</a:t>
          </a:r>
          <a:endParaRPr lang="en-US" sz="1400" kern="1200" dirty="0"/>
        </a:p>
      </dsp:txBody>
      <dsp:txXfrm>
        <a:off x="5339090" y="2927966"/>
        <a:ext cx="2287708" cy="999176"/>
      </dsp:txXfrm>
    </dsp:sp>
    <dsp:sp modelId="{FCEDA940-577E-9E46-9588-B9714525B1D3}">
      <dsp:nvSpPr>
        <dsp:cNvPr id="0" name=""/>
        <dsp:cNvSpPr/>
      </dsp:nvSpPr>
      <dsp:spPr>
        <a:xfrm flipV="1">
          <a:off x="7750898" y="858034"/>
          <a:ext cx="2459901" cy="4327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05C14A-3B7D-7147-8BC0-4DF1A1C42235}">
      <dsp:nvSpPr>
        <dsp:cNvPr id="0" name=""/>
        <dsp:cNvSpPr/>
      </dsp:nvSpPr>
      <dsp:spPr>
        <a:xfrm>
          <a:off x="10030086" y="249613"/>
          <a:ext cx="180713" cy="180713"/>
        </a:xfrm>
        <a:prstGeom prst="rect">
          <a:avLst/>
        </a:prstGeom>
        <a:noFill/>
        <a:ln w="12700" cap="flat" cmpd="sng" algn="ctr">
          <a:noFill/>
          <a:prstDash val="solid"/>
        </a:ln>
        <a:effectLst/>
      </dsp:spPr>
      <dsp:style>
        <a:lnRef idx="2">
          <a:scrgbClr r="0" g="0" b="0"/>
        </a:lnRef>
        <a:fillRef idx="1">
          <a:scrgbClr r="0" g="0" b="0"/>
        </a:fillRef>
        <a:effectRef idx="0">
          <a:scrgbClr r="0" g="0" b="0"/>
        </a:effectRef>
        <a:fontRef idx="minor"/>
      </dsp:style>
    </dsp:sp>
    <dsp:sp modelId="{293913E1-D279-6B48-B2EA-B30207BF146F}">
      <dsp:nvSpPr>
        <dsp:cNvPr id="0" name=""/>
        <dsp:cNvSpPr/>
      </dsp:nvSpPr>
      <dsp:spPr>
        <a:xfrm>
          <a:off x="7749794" y="0"/>
          <a:ext cx="2459901" cy="519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CA" sz="1800" b="0" i="0" u="none" kern="1200" dirty="0"/>
            <a:t>Milestone 4:</a:t>
          </a:r>
        </a:p>
        <a:p>
          <a:pPr marL="0" lvl="0" indent="0" algn="l" defTabSz="800100">
            <a:lnSpc>
              <a:spcPct val="90000"/>
            </a:lnSpc>
            <a:spcBef>
              <a:spcPct val="0"/>
            </a:spcBef>
            <a:spcAft>
              <a:spcPct val="35000"/>
            </a:spcAft>
            <a:buNone/>
          </a:pPr>
          <a:r>
            <a:rPr lang="en-CA" sz="1800" b="0" i="0" u="none" kern="1200" dirty="0"/>
            <a:t>Advanced Features &amp; Polish</a:t>
          </a:r>
          <a:endParaRPr lang="en-US" sz="1800" kern="1200" dirty="0"/>
        </a:p>
      </dsp:txBody>
      <dsp:txXfrm>
        <a:off x="7749794" y="0"/>
        <a:ext cx="2459901" cy="519884"/>
      </dsp:txXfrm>
    </dsp:sp>
    <dsp:sp modelId="{650EAB57-DB6E-2E45-830E-A1054F37F5CD}">
      <dsp:nvSpPr>
        <dsp:cNvPr id="0" name=""/>
        <dsp:cNvSpPr/>
      </dsp:nvSpPr>
      <dsp:spPr>
        <a:xfrm>
          <a:off x="7749794" y="1338797"/>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C1BD92-1065-284C-84FA-0B66572711A5}">
      <dsp:nvSpPr>
        <dsp:cNvPr id="0" name=""/>
        <dsp:cNvSpPr/>
      </dsp:nvSpPr>
      <dsp:spPr>
        <a:xfrm>
          <a:off x="7921987" y="929546"/>
          <a:ext cx="2287708" cy="9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Enhanced dashboards with real-time statistics and interactive visualizations</a:t>
          </a:r>
          <a:endParaRPr lang="en-US" sz="1400" kern="1200" dirty="0"/>
        </a:p>
      </dsp:txBody>
      <dsp:txXfrm>
        <a:off x="7921987" y="929546"/>
        <a:ext cx="2287708" cy="999210"/>
      </dsp:txXfrm>
    </dsp:sp>
    <dsp:sp modelId="{62D84D53-81F4-A844-9104-EF15A2697B61}">
      <dsp:nvSpPr>
        <dsp:cNvPr id="0" name=""/>
        <dsp:cNvSpPr/>
      </dsp:nvSpPr>
      <dsp:spPr>
        <a:xfrm>
          <a:off x="7749794" y="2338007"/>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ACD19A-7C27-974E-BF50-B424DA827679}">
      <dsp:nvSpPr>
        <dsp:cNvPr id="0" name=""/>
        <dsp:cNvSpPr/>
      </dsp:nvSpPr>
      <dsp:spPr>
        <a:xfrm>
          <a:off x="7921987" y="1928756"/>
          <a:ext cx="2287708" cy="9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CA" sz="1400" b="0" i="0" u="none" kern="1200" dirty="0"/>
            <a:t>Developed interactive company hierarchy tree with search and department grouping</a:t>
          </a:r>
          <a:endParaRPr lang="en-US" sz="1400" kern="1200" dirty="0"/>
        </a:p>
      </dsp:txBody>
      <dsp:txXfrm>
        <a:off x="7921987" y="1928756"/>
        <a:ext cx="2287708" cy="999210"/>
      </dsp:txXfrm>
    </dsp:sp>
    <dsp:sp modelId="{F7C25027-8464-5642-AD05-FC6F45327F5A}">
      <dsp:nvSpPr>
        <dsp:cNvPr id="0" name=""/>
        <dsp:cNvSpPr/>
      </dsp:nvSpPr>
      <dsp:spPr>
        <a:xfrm>
          <a:off x="7749794" y="3337217"/>
          <a:ext cx="180708" cy="18070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D092E4-E218-7640-A274-B1163A85FCB7}">
      <dsp:nvSpPr>
        <dsp:cNvPr id="0" name=""/>
        <dsp:cNvSpPr/>
      </dsp:nvSpPr>
      <dsp:spPr>
        <a:xfrm>
          <a:off x="7921987" y="2927966"/>
          <a:ext cx="2287708" cy="9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Robust testing for Service classes</a:t>
          </a:r>
        </a:p>
      </dsp:txBody>
      <dsp:txXfrm>
        <a:off x="7921987" y="2927966"/>
        <a:ext cx="2287708" cy="9992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F8C2D-1974-B34C-A9F7-2B6CC62826B6}" type="datetimeFigureOut">
              <a:rPr lang="en-US" smtClean="0"/>
              <a:t>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98691-0A2B-F348-A9C5-26A053336D5C}" type="slidenum">
              <a:rPr lang="en-US" smtClean="0"/>
              <a:t>‹#›</a:t>
            </a:fld>
            <a:endParaRPr lang="en-US"/>
          </a:p>
        </p:txBody>
      </p:sp>
    </p:spTree>
    <p:extLst>
      <p:ext uri="{BB962C8B-B14F-4D97-AF65-F5344CB8AC3E}">
        <p14:creationId xmlns:p14="http://schemas.microsoft.com/office/powerpoint/2010/main" val="2304378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98691-0A2B-F348-A9C5-26A053336D5C}" type="slidenum">
              <a:rPr lang="en-US" smtClean="0"/>
              <a:t>6</a:t>
            </a:fld>
            <a:endParaRPr lang="en-US"/>
          </a:p>
        </p:txBody>
      </p:sp>
    </p:spTree>
    <p:extLst>
      <p:ext uri="{BB962C8B-B14F-4D97-AF65-F5344CB8AC3E}">
        <p14:creationId xmlns:p14="http://schemas.microsoft.com/office/powerpoint/2010/main" val="98700520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12/7/25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12/7/25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12/7/25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1.jpe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3.wdp"/><Relationship Id="rId7" Type="http://schemas.openxmlformats.org/officeDocument/2006/relationships/diagramLayout" Target="../diagrams/layout1.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2.wdp"/><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38671-5556-846B-5EE8-933A849B3E3F}"/>
              </a:ext>
            </a:extLst>
          </p:cNvPr>
          <p:cNvSpPr>
            <a:spLocks noGrp="1"/>
          </p:cNvSpPr>
          <p:nvPr>
            <p:ph type="ctrTitle"/>
          </p:nvPr>
        </p:nvSpPr>
        <p:spPr>
          <a:xfrm>
            <a:off x="6556100" y="1360493"/>
            <a:ext cx="4972511" cy="3106732"/>
          </a:xfrm>
        </p:spPr>
        <p:txBody>
          <a:bodyPr anchor="b">
            <a:normAutofit/>
          </a:bodyPr>
          <a:lstStyle/>
          <a:p>
            <a:r>
              <a:rPr lang="en-US" sz="7200"/>
              <a:t>Buzy: Business Management App.</a:t>
            </a:r>
          </a:p>
        </p:txBody>
      </p:sp>
      <p:sp>
        <p:nvSpPr>
          <p:cNvPr id="3" name="Subtitle 2">
            <a:extLst>
              <a:ext uri="{FF2B5EF4-FFF2-40B4-BE49-F238E27FC236}">
                <a16:creationId xmlns:a16="http://schemas.microsoft.com/office/drawing/2014/main" id="{1D36AF8E-A118-1471-CC88-9C943ADC8203}"/>
              </a:ext>
            </a:extLst>
          </p:cNvPr>
          <p:cNvSpPr>
            <a:spLocks noGrp="1"/>
          </p:cNvSpPr>
          <p:nvPr>
            <p:ph type="subTitle" idx="1"/>
          </p:nvPr>
        </p:nvSpPr>
        <p:spPr>
          <a:xfrm>
            <a:off x="6556100" y="4687316"/>
            <a:ext cx="4972512" cy="1517088"/>
          </a:xfrm>
        </p:spPr>
        <p:txBody>
          <a:bodyPr>
            <a:normAutofit/>
          </a:bodyPr>
          <a:lstStyle/>
          <a:p>
            <a:r>
              <a:rPr lang="en-US" dirty="0"/>
              <a:t>By: Jacob Lefkowitz, Qing Mi, and Ren Liu</a:t>
            </a:r>
          </a:p>
        </p:txBody>
      </p:sp>
      <p:sp>
        <p:nvSpPr>
          <p:cNvPr id="6153" name="Freeform: Shape 6152">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descr="Buzy App — Evane Williams">
            <a:extLst>
              <a:ext uri="{FF2B5EF4-FFF2-40B4-BE49-F238E27FC236}">
                <a16:creationId xmlns:a16="http://schemas.microsoft.com/office/drawing/2014/main" id="{F5250E85-5481-D512-C3BC-7F9A92925D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6416" y="1974983"/>
            <a:ext cx="4450432" cy="249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38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200+ Key Takeaway Stock Illustrations ...">
            <a:extLst>
              <a:ext uri="{FF2B5EF4-FFF2-40B4-BE49-F238E27FC236}">
                <a16:creationId xmlns:a16="http://schemas.microsoft.com/office/drawing/2014/main" id="{D5041ED2-9F0E-30FD-F6DE-CD2901F2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960" r="2" b="12216"/>
          <a:stretch>
            <a:fillRect/>
          </a:stretch>
        </p:blipFill>
        <p:spPr bwMode="auto">
          <a:xfrm>
            <a:off x="0" y="3509434"/>
            <a:ext cx="4475150" cy="3348566"/>
          </a:xfrm>
          <a:prstGeom prst="rect">
            <a:avLst/>
          </a:prstGeom>
          <a:noFill/>
          <a:extLst>
            <a:ext uri="{909E8E84-426E-40DD-AFC4-6F175D3DCCD1}">
              <a14:hiddenFill xmlns:a14="http://schemas.microsoft.com/office/drawing/2010/main">
                <a:solidFill>
                  <a:srgbClr val="FFFFFF"/>
                </a:solidFill>
              </a14:hiddenFill>
            </a:ext>
          </a:extLst>
        </p:spPr>
      </p:pic>
      <p:sp>
        <p:nvSpPr>
          <p:cNvPr id="4122" name="Rectangle 4121">
            <a:extLst>
              <a:ext uri="{FF2B5EF4-FFF2-40B4-BE49-F238E27FC236}">
                <a16:creationId xmlns:a16="http://schemas.microsoft.com/office/drawing/2014/main" id="{881BB01C-2DAE-48BD-8E81-DAE2E1BC4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903F8-8982-ABD0-1DE2-E2D627862833}"/>
              </a:ext>
            </a:extLst>
          </p:cNvPr>
          <p:cNvSpPr>
            <a:spLocks noGrp="1"/>
          </p:cNvSpPr>
          <p:nvPr>
            <p:ph type="title"/>
          </p:nvPr>
        </p:nvSpPr>
        <p:spPr>
          <a:xfrm>
            <a:off x="4970109" y="484632"/>
            <a:ext cx="6730277" cy="1609344"/>
          </a:xfrm>
          <a:ln>
            <a:noFill/>
          </a:ln>
        </p:spPr>
        <p:txBody>
          <a:bodyPr>
            <a:normAutofit/>
          </a:bodyPr>
          <a:lstStyle/>
          <a:p>
            <a:r>
              <a:rPr lang="en-US" sz="4800"/>
              <a:t>Key Takeaways</a:t>
            </a:r>
          </a:p>
        </p:txBody>
      </p:sp>
      <p:pic>
        <p:nvPicPr>
          <p:cNvPr id="4100" name="Picture 4" descr="Why Is Coffee Called Java?">
            <a:extLst>
              <a:ext uri="{FF2B5EF4-FFF2-40B4-BE49-F238E27FC236}">
                <a16:creationId xmlns:a16="http://schemas.microsoft.com/office/drawing/2014/main" id="{27EC384D-901A-8B64-57AA-0F468FD52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437" r="11112" b="1"/>
          <a:stretch>
            <a:fillRect/>
          </a:stretch>
        </p:blipFill>
        <p:spPr bwMode="auto">
          <a:xfrm>
            <a:off x="3344" y="10"/>
            <a:ext cx="4475150" cy="33485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B849C90-C36C-A21F-B8CD-3C46E7BBEB98}"/>
              </a:ext>
            </a:extLst>
          </p:cNvPr>
          <p:cNvSpPr>
            <a:spLocks noGrp="1"/>
          </p:cNvSpPr>
          <p:nvPr>
            <p:ph idx="1"/>
          </p:nvPr>
        </p:nvSpPr>
        <p:spPr>
          <a:xfrm>
            <a:off x="4970109" y="2121408"/>
            <a:ext cx="6730276" cy="4050792"/>
          </a:xfrm>
        </p:spPr>
        <p:txBody>
          <a:bodyPr>
            <a:normAutofit lnSpcReduction="10000"/>
          </a:bodyPr>
          <a:lstStyle/>
          <a:p>
            <a:r>
              <a:rPr lang="en-US" sz="1800" dirty="0"/>
              <a:t>Jacob </a:t>
            </a:r>
            <a:r>
              <a:rPr lang="en-US" sz="1800" dirty="0">
                <a:sym typeface="Wingdings" pitchFamily="2" charset="2"/>
              </a:rPr>
              <a:t> learning similar information presented in a new manner allows us to learn and realize things we never did before</a:t>
            </a:r>
          </a:p>
          <a:p>
            <a:r>
              <a:rPr lang="en-US" sz="1800" dirty="0">
                <a:sym typeface="Wingdings" pitchFamily="2" charset="2"/>
              </a:rPr>
              <a:t>Qing  understanding how object-oriented design works like building blocks. You start with simple, well-defined models and entities, then combine them together using architectural patterns to create something complex and scalable. It's not just about writing code that works, but about thinking systematically how different pieces fit together.</a:t>
            </a:r>
          </a:p>
          <a:p>
            <a:r>
              <a:rPr lang="en-US" sz="1800" dirty="0">
                <a:sym typeface="Wingdings" pitchFamily="2" charset="2"/>
              </a:rPr>
              <a:t>Lotus  these learning </a:t>
            </a:r>
            <a:r>
              <a:rPr lang="en-US" altLang="zh-CN" sz="1800" dirty="0"/>
              <a:t>help me see </a:t>
            </a:r>
            <a:r>
              <a:rPr lang="en-US" altLang="zh-CN" sz="1800" dirty="0" err="1"/>
              <a:t>progrmming</a:t>
            </a:r>
            <a:r>
              <a:rPr lang="en-US" altLang="zh-CN" sz="1800" dirty="0"/>
              <a:t> in a new way. I learned how classes work like building blocks. Simple parts can grow into larger systems when we use patterns. I now understand that OOD is not only about writing code, but also about clear structure, good design, and long-term thinking.</a:t>
            </a:r>
            <a:endParaRPr lang="en-US" sz="1800" dirty="0">
              <a:solidFill>
                <a:srgbClr val="FF0000"/>
              </a:solidFill>
            </a:endParaRPr>
          </a:p>
        </p:txBody>
      </p:sp>
      <p:grpSp>
        <p:nvGrpSpPr>
          <p:cNvPr id="4119" name="Group 4118">
            <a:extLst>
              <a:ext uri="{FF2B5EF4-FFF2-40B4-BE49-F238E27FC236}">
                <a16:creationId xmlns:a16="http://schemas.microsoft.com/office/drawing/2014/main" id="{AD55FF18-1979-4730-A345-E74E328F07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120" name="Oval 4119">
              <a:extLst>
                <a:ext uri="{FF2B5EF4-FFF2-40B4-BE49-F238E27FC236}">
                  <a16:creationId xmlns:a16="http://schemas.microsoft.com/office/drawing/2014/main" id="{6F8381C4-0751-4A6E-BFF7-48DF67BFA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121" name="Oval 4120">
              <a:extLst>
                <a:ext uri="{FF2B5EF4-FFF2-40B4-BE49-F238E27FC236}">
                  <a16:creationId xmlns:a16="http://schemas.microsoft.com/office/drawing/2014/main" id="{F7320C1D-D7A9-4392-B3B6-ACEF193A8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07444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4" name="Picture 10" descr="The 22 best project management tools for business | CIO">
            <a:extLst>
              <a:ext uri="{FF2B5EF4-FFF2-40B4-BE49-F238E27FC236}">
                <a16:creationId xmlns:a16="http://schemas.microsoft.com/office/drawing/2014/main" id="{FF9653AB-04BB-6835-45A0-A64DBB3F5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590" r="16588" b="-2"/>
          <a:stretch>
            <a:fillRect/>
          </a:stretch>
        </p:blipFill>
        <p:spPr bwMode="auto">
          <a:xfrm>
            <a:off x="2930184" y="-2655"/>
            <a:ext cx="2996169" cy="33585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the art of management &amp; how to ...">
            <a:extLst>
              <a:ext uri="{FF2B5EF4-FFF2-40B4-BE49-F238E27FC236}">
                <a16:creationId xmlns:a16="http://schemas.microsoft.com/office/drawing/2014/main" id="{56F81AF1-4665-049F-BE87-15E3B0305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813" r="-1" b="3162"/>
          <a:stretch>
            <a:fillRect/>
          </a:stretch>
        </p:blipFill>
        <p:spPr bwMode="auto">
          <a:xfrm>
            <a:off x="20" y="3504904"/>
            <a:ext cx="5926333" cy="3353096"/>
          </a:xfrm>
          <a:prstGeom prst="rect">
            <a:avLst/>
          </a:prstGeom>
          <a:noFill/>
          <a:extLst>
            <a:ext uri="{909E8E84-426E-40DD-AFC4-6F175D3DCCD1}">
              <a14:hiddenFill xmlns:a14="http://schemas.microsoft.com/office/drawing/2010/main">
                <a:solidFill>
                  <a:srgbClr val="FFFFFF"/>
                </a:solidFill>
              </a14:hiddenFill>
            </a:ext>
          </a:extLst>
        </p:spPr>
      </p:pic>
      <p:sp>
        <p:nvSpPr>
          <p:cNvPr id="1055" name="Rectangle 1054">
            <a:extLst>
              <a:ext uri="{FF2B5EF4-FFF2-40B4-BE49-F238E27FC236}">
                <a16:creationId xmlns:a16="http://schemas.microsoft.com/office/drawing/2014/main" id="{11564CA4-59C9-4DAC-950E-61D1FA278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220" y="0"/>
            <a:ext cx="6104779" cy="6857999"/>
          </a:xfrm>
          <a:prstGeom prst="rect">
            <a:avLst/>
          </a:prstGeom>
          <a:blipFill dpi="0" rotWithShape="1">
            <a:blip r:embed="rId4">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D7631D-A54E-E3A8-9A38-FBD1FDCC51CE}"/>
              </a:ext>
            </a:extLst>
          </p:cNvPr>
          <p:cNvSpPr>
            <a:spLocks noGrp="1"/>
          </p:cNvSpPr>
          <p:nvPr>
            <p:ph type="title"/>
          </p:nvPr>
        </p:nvSpPr>
        <p:spPr>
          <a:xfrm>
            <a:off x="6400800" y="484632"/>
            <a:ext cx="5299586" cy="1609344"/>
          </a:xfrm>
          <a:ln>
            <a:noFill/>
          </a:ln>
        </p:spPr>
        <p:txBody>
          <a:bodyPr>
            <a:normAutofit/>
          </a:bodyPr>
          <a:lstStyle/>
          <a:p>
            <a:r>
              <a:rPr lang="en-US" sz="4000"/>
              <a:t>Buzy: What are we?</a:t>
            </a:r>
          </a:p>
        </p:txBody>
      </p:sp>
      <p:pic>
        <p:nvPicPr>
          <p:cNvPr id="1028" name="Picture 4" descr="MANAGMENT - Milemir">
            <a:extLst>
              <a:ext uri="{FF2B5EF4-FFF2-40B4-BE49-F238E27FC236}">
                <a16:creationId xmlns:a16="http://schemas.microsoft.com/office/drawing/2014/main" id="{DB1D4FA0-D7EC-5325-94C6-535C63A873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619" r="48374" b="2"/>
          <a:stretch>
            <a:fillRect/>
          </a:stretch>
        </p:blipFill>
        <p:spPr bwMode="auto">
          <a:xfrm>
            <a:off x="20" y="10"/>
            <a:ext cx="2769297" cy="33559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4217C22-D3EE-7B2B-0968-F8C83F002040}"/>
              </a:ext>
            </a:extLst>
          </p:cNvPr>
          <p:cNvSpPr>
            <a:spLocks noGrp="1"/>
          </p:cNvSpPr>
          <p:nvPr>
            <p:ph idx="1"/>
          </p:nvPr>
        </p:nvSpPr>
        <p:spPr>
          <a:xfrm>
            <a:off x="6400799" y="2121408"/>
            <a:ext cx="5299585" cy="4050792"/>
          </a:xfrm>
        </p:spPr>
        <p:txBody>
          <a:bodyPr>
            <a:normAutofit/>
          </a:bodyPr>
          <a:lstStyle/>
          <a:p>
            <a:r>
              <a:rPr lang="en-US" sz="1800" dirty="0"/>
              <a:t>Goal: help small business to manage their organization, employee status, and payroll operations in a unified system</a:t>
            </a:r>
          </a:p>
          <a:p>
            <a:r>
              <a:rPr lang="en-US" sz="1800" dirty="0"/>
              <a:t>Easy to use UI with intuitive user flow, allowing for the most non-technical business owner to utilize our application to its fullest</a:t>
            </a:r>
          </a:p>
          <a:p>
            <a:r>
              <a:rPr lang="en-US" sz="1800" dirty="0"/>
              <a:t>Simplify business operations</a:t>
            </a:r>
          </a:p>
          <a:p>
            <a:r>
              <a:rPr lang="en-US" sz="1800" dirty="0"/>
              <a:t>Allow small business owners to focus solely on their customers and their business without needing to worry about logistical operations for people management</a:t>
            </a:r>
          </a:p>
          <a:p>
            <a:endParaRPr lang="en-US" sz="1800" dirty="0"/>
          </a:p>
        </p:txBody>
      </p:sp>
      <p:grpSp>
        <p:nvGrpSpPr>
          <p:cNvPr id="1057" name="Group 1056">
            <a:extLst>
              <a:ext uri="{FF2B5EF4-FFF2-40B4-BE49-F238E27FC236}">
                <a16:creationId xmlns:a16="http://schemas.microsoft.com/office/drawing/2014/main" id="{E74380E0-C298-4F18-9189-C236E8B829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58" name="Oval 1057">
              <a:extLst>
                <a:ext uri="{FF2B5EF4-FFF2-40B4-BE49-F238E27FC236}">
                  <a16:creationId xmlns:a16="http://schemas.microsoft.com/office/drawing/2014/main" id="{979684C7-75DC-42F1-850A-E9C49ECA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59" name="Oval 1058">
              <a:extLst>
                <a:ext uri="{FF2B5EF4-FFF2-40B4-BE49-F238E27FC236}">
                  <a16:creationId xmlns:a16="http://schemas.microsoft.com/office/drawing/2014/main" id="{4130853F-4D98-4539-8461-9F2028367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07231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1" name="Rectangle 5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78860C4-A6D3-A702-DE30-7A37B85C3F33}"/>
              </a:ext>
            </a:extLst>
          </p:cNvPr>
          <p:cNvSpPr>
            <a:spLocks noGrp="1"/>
          </p:cNvSpPr>
          <p:nvPr>
            <p:ph type="title"/>
          </p:nvPr>
        </p:nvSpPr>
        <p:spPr>
          <a:xfrm>
            <a:off x="1285456" y="4162031"/>
            <a:ext cx="4543683" cy="1767141"/>
          </a:xfrm>
        </p:spPr>
        <p:txBody>
          <a:bodyPr>
            <a:normAutofit/>
          </a:bodyPr>
          <a:lstStyle/>
          <a:p>
            <a:pPr algn="r"/>
            <a:r>
              <a:rPr lang="en-US"/>
              <a:t>Who are We? </a:t>
            </a:r>
          </a:p>
        </p:txBody>
      </p:sp>
      <p:pic>
        <p:nvPicPr>
          <p:cNvPr id="5" name="Picture 4" descr="A person standing next to a tree&#10;&#10;AI-generated content may be incorrect.">
            <a:extLst>
              <a:ext uri="{FF2B5EF4-FFF2-40B4-BE49-F238E27FC236}">
                <a16:creationId xmlns:a16="http://schemas.microsoft.com/office/drawing/2014/main" id="{CF5D28FE-0F76-7F87-B06C-B3BEC54BAE1F}"/>
              </a:ext>
            </a:extLst>
          </p:cNvPr>
          <p:cNvPicPr>
            <a:picLocks noChangeAspect="1"/>
          </p:cNvPicPr>
          <p:nvPr/>
        </p:nvPicPr>
        <p:blipFill>
          <a:blip r:embed="rId4">
            <a:extLst>
              <a:ext uri="{28A0092B-C50C-407E-A947-70E740481C1C}">
                <a14:useLocalDpi xmlns:a14="http://schemas.microsoft.com/office/drawing/2010/main" val="0"/>
              </a:ext>
            </a:extLst>
          </a:blip>
          <a:srcRect l="19287" r="5535" b="-2"/>
          <a:stretch>
            <a:fillRect/>
          </a:stretch>
        </p:blipFill>
        <p:spPr>
          <a:xfrm rot="16200000">
            <a:off x="1075108" y="741394"/>
            <a:ext cx="3064611" cy="2710905"/>
          </a:xfrm>
          <a:prstGeom prst="rect">
            <a:avLst/>
          </a:prstGeom>
        </p:spPr>
      </p:pic>
      <p:pic>
        <p:nvPicPr>
          <p:cNvPr id="6" name="Picture 5" descr="A person in a black suit&#10;&#10;Description automatically generated">
            <a:extLst>
              <a:ext uri="{FF2B5EF4-FFF2-40B4-BE49-F238E27FC236}">
                <a16:creationId xmlns:a16="http://schemas.microsoft.com/office/drawing/2014/main" id="{67A1D455-F561-E3FF-0AA7-B20814BD9A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5489" y="564542"/>
            <a:ext cx="3064611" cy="3064611"/>
          </a:xfrm>
          <a:prstGeom prst="rect">
            <a:avLst/>
          </a:prstGeom>
        </p:spPr>
      </p:pic>
      <p:pic>
        <p:nvPicPr>
          <p:cNvPr id="4" name="图片 6" descr="穿黑色衣服的人&#10;&#10;AI 生成的内容可能不正确。">
            <a:extLst>
              <a:ext uri="{FF2B5EF4-FFF2-40B4-BE49-F238E27FC236}">
                <a16:creationId xmlns:a16="http://schemas.microsoft.com/office/drawing/2014/main" id="{740DC4AF-5064-B34D-3E4E-370BB22A6F66}"/>
              </a:ext>
            </a:extLst>
          </p:cNvPr>
          <p:cNvPicPr>
            <a:picLocks noChangeAspect="1"/>
          </p:cNvPicPr>
          <p:nvPr/>
        </p:nvPicPr>
        <p:blipFill>
          <a:blip r:embed="rId6"/>
          <a:stretch>
            <a:fillRect/>
          </a:stretch>
        </p:blipFill>
        <p:spPr>
          <a:xfrm>
            <a:off x="8228275" y="564542"/>
            <a:ext cx="2827103" cy="3064611"/>
          </a:xfrm>
          <a:prstGeom prst="rect">
            <a:avLst/>
          </a:prstGeom>
        </p:spPr>
      </p:pic>
      <p:sp>
        <p:nvSpPr>
          <p:cNvPr id="3" name="Content Placeholder 2">
            <a:extLst>
              <a:ext uri="{FF2B5EF4-FFF2-40B4-BE49-F238E27FC236}">
                <a16:creationId xmlns:a16="http://schemas.microsoft.com/office/drawing/2014/main" id="{C48E76B0-D0E9-FA00-720E-B846765AE365}"/>
              </a:ext>
            </a:extLst>
          </p:cNvPr>
          <p:cNvSpPr>
            <a:spLocks noGrp="1"/>
          </p:cNvSpPr>
          <p:nvPr>
            <p:ph idx="1"/>
          </p:nvPr>
        </p:nvSpPr>
        <p:spPr>
          <a:xfrm>
            <a:off x="6217920" y="4170410"/>
            <a:ext cx="4699221" cy="1767141"/>
          </a:xfrm>
        </p:spPr>
        <p:txBody>
          <a:bodyPr anchor="ctr">
            <a:normAutofit/>
          </a:bodyPr>
          <a:lstStyle/>
          <a:p>
            <a:r>
              <a:rPr lang="en-US" sz="1800" dirty="0"/>
              <a:t>Jacob Lefkowitz</a:t>
            </a:r>
          </a:p>
          <a:p>
            <a:r>
              <a:rPr lang="en-US" sz="1800" dirty="0"/>
              <a:t>Qing Mi</a:t>
            </a:r>
          </a:p>
          <a:p>
            <a:r>
              <a:rPr lang="en-US" sz="1800" dirty="0"/>
              <a:t>Ren Liu</a:t>
            </a:r>
          </a:p>
        </p:txBody>
      </p:sp>
      <p:sp>
        <p:nvSpPr>
          <p:cNvPr id="55" name="Rectangle 5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7" name="Oval 5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9" name="Oval 5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4652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88DD-16D8-8D70-6615-41F8C2008107}"/>
              </a:ext>
            </a:extLst>
          </p:cNvPr>
          <p:cNvSpPr>
            <a:spLocks noGrp="1"/>
          </p:cNvSpPr>
          <p:nvPr>
            <p:ph type="title"/>
          </p:nvPr>
        </p:nvSpPr>
        <p:spPr>
          <a:xfrm>
            <a:off x="1069847" y="605396"/>
            <a:ext cx="4077067" cy="2377440"/>
          </a:xfrm>
        </p:spPr>
        <p:txBody>
          <a:bodyPr>
            <a:normAutofit/>
          </a:bodyPr>
          <a:lstStyle/>
          <a:p>
            <a:r>
              <a:rPr lang="en-US">
                <a:solidFill>
                  <a:schemeClr val="tx1"/>
                </a:solidFill>
              </a:rPr>
              <a:t>Tech Stack </a:t>
            </a:r>
            <a:r>
              <a:rPr lang="en-US">
                <a:solidFill>
                  <a:schemeClr val="tx1"/>
                </a:solidFill>
                <a:sym typeface="Wingdings" pitchFamily="2" charset="2"/>
              </a:rPr>
              <a:t></a:t>
            </a:r>
            <a:endParaRPr lang="en-US">
              <a:solidFill>
                <a:schemeClr val="tx1"/>
              </a:solidFill>
            </a:endParaRPr>
          </a:p>
        </p:txBody>
      </p:sp>
      <p:sp>
        <p:nvSpPr>
          <p:cNvPr id="2058" name="Freeform: Shape 2060">
            <a:extLst>
              <a:ext uri="{FF2B5EF4-FFF2-40B4-BE49-F238E27FC236}">
                <a16:creationId xmlns:a16="http://schemas.microsoft.com/office/drawing/2014/main" id="{438E01D9-B763-427F-BB2E-279167AA58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7" y="199629"/>
            <a:ext cx="2072691" cy="2072691"/>
          </a:xfrm>
          <a:custGeom>
            <a:avLst/>
            <a:gdLst>
              <a:gd name="connsiteX0" fmla="*/ 1036346 w 2072691"/>
              <a:gd name="connsiteY0" fmla="*/ 116589 h 2072691"/>
              <a:gd name="connsiteX1" fmla="*/ 1956103 w 2072691"/>
              <a:gd name="connsiteY1" fmla="*/ 1036346 h 2072691"/>
              <a:gd name="connsiteX2" fmla="*/ 1036346 w 2072691"/>
              <a:gd name="connsiteY2" fmla="*/ 1956103 h 2072691"/>
              <a:gd name="connsiteX3" fmla="*/ 116589 w 2072691"/>
              <a:gd name="connsiteY3" fmla="*/ 1036346 h 2072691"/>
              <a:gd name="connsiteX4" fmla="*/ 1036346 w 2072691"/>
              <a:gd name="connsiteY4" fmla="*/ 116589 h 2072691"/>
              <a:gd name="connsiteX5" fmla="*/ 1036346 w 2072691"/>
              <a:gd name="connsiteY5" fmla="*/ 90680 h 2072691"/>
              <a:gd name="connsiteX6" fmla="*/ 90680 w 2072691"/>
              <a:gd name="connsiteY6" fmla="*/ 1036346 h 2072691"/>
              <a:gd name="connsiteX7" fmla="*/ 1036346 w 2072691"/>
              <a:gd name="connsiteY7" fmla="*/ 1982011 h 2072691"/>
              <a:gd name="connsiteX8" fmla="*/ 1982011 w 2072691"/>
              <a:gd name="connsiteY8" fmla="*/ 1036346 h 2072691"/>
              <a:gd name="connsiteX9" fmla="*/ 1036346 w 2072691"/>
              <a:gd name="connsiteY9" fmla="*/ 90680 h 2072691"/>
              <a:gd name="connsiteX10" fmla="*/ 1036346 w 2072691"/>
              <a:gd name="connsiteY10" fmla="*/ 0 h 2072691"/>
              <a:gd name="connsiteX11" fmla="*/ 2072691 w 2072691"/>
              <a:gd name="connsiteY11" fmla="*/ 1036346 h 2072691"/>
              <a:gd name="connsiteX12" fmla="*/ 1036346 w 2072691"/>
              <a:gd name="connsiteY12" fmla="*/ 2072691 h 2072691"/>
              <a:gd name="connsiteX13" fmla="*/ 0 w 2072691"/>
              <a:gd name="connsiteY13" fmla="*/ 1036346 h 2072691"/>
              <a:gd name="connsiteX14" fmla="*/ 1036346 w 2072691"/>
              <a:gd name="connsiteY14" fmla="*/ 0 h 207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2691" h="2072691">
                <a:moveTo>
                  <a:pt x="1036346" y="116589"/>
                </a:moveTo>
                <a:cubicBezTo>
                  <a:pt x="1544313" y="116589"/>
                  <a:pt x="1956103" y="528378"/>
                  <a:pt x="1956103" y="1036346"/>
                </a:cubicBezTo>
                <a:cubicBezTo>
                  <a:pt x="1956103" y="1544313"/>
                  <a:pt x="1544313" y="1956103"/>
                  <a:pt x="1036346" y="1956103"/>
                </a:cubicBezTo>
                <a:cubicBezTo>
                  <a:pt x="528378" y="1956103"/>
                  <a:pt x="116589" y="1544313"/>
                  <a:pt x="116589" y="1036346"/>
                </a:cubicBezTo>
                <a:cubicBezTo>
                  <a:pt x="116589" y="528378"/>
                  <a:pt x="528378" y="116589"/>
                  <a:pt x="1036346" y="116589"/>
                </a:cubicBezTo>
                <a:close/>
                <a:moveTo>
                  <a:pt x="1036346" y="90680"/>
                </a:moveTo>
                <a:cubicBezTo>
                  <a:pt x="514070" y="90680"/>
                  <a:pt x="90680" y="514069"/>
                  <a:pt x="90680" y="1036346"/>
                </a:cubicBezTo>
                <a:cubicBezTo>
                  <a:pt x="90680" y="1558622"/>
                  <a:pt x="514070" y="1982011"/>
                  <a:pt x="1036346" y="1982011"/>
                </a:cubicBezTo>
                <a:cubicBezTo>
                  <a:pt x="1558622" y="1982011"/>
                  <a:pt x="1982011" y="1558622"/>
                  <a:pt x="1982011" y="1036346"/>
                </a:cubicBezTo>
                <a:cubicBezTo>
                  <a:pt x="1982011" y="514069"/>
                  <a:pt x="1558622" y="90680"/>
                  <a:pt x="1036346" y="90680"/>
                </a:cubicBezTo>
                <a:close/>
                <a:moveTo>
                  <a:pt x="1036346" y="0"/>
                </a:moveTo>
                <a:cubicBezTo>
                  <a:pt x="1608704" y="0"/>
                  <a:pt x="2072691" y="463987"/>
                  <a:pt x="2072691" y="1036346"/>
                </a:cubicBezTo>
                <a:cubicBezTo>
                  <a:pt x="2072691" y="1608704"/>
                  <a:pt x="1608704" y="2072691"/>
                  <a:pt x="1036346" y="2072691"/>
                </a:cubicBezTo>
                <a:cubicBezTo>
                  <a:pt x="463988" y="2072691"/>
                  <a:pt x="0" y="1608704"/>
                  <a:pt x="0" y="1036346"/>
                </a:cubicBezTo>
                <a:cubicBezTo>
                  <a:pt x="0" y="463987"/>
                  <a:pt x="463988" y="0"/>
                  <a:pt x="103634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52" name="Picture 4" descr="React (software) - Wikipedia">
            <a:extLst>
              <a:ext uri="{FF2B5EF4-FFF2-40B4-BE49-F238E27FC236}">
                <a16:creationId xmlns:a16="http://schemas.microsoft.com/office/drawing/2014/main" id="{7BDEBABC-C0AF-1CB6-713D-57E453F1C5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7367" y="678499"/>
            <a:ext cx="1158828" cy="105527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C6A894-58F8-35BA-919B-79F000ACDD44}"/>
              </a:ext>
            </a:extLst>
          </p:cNvPr>
          <p:cNvSpPr>
            <a:spLocks noGrp="1"/>
          </p:cNvSpPr>
          <p:nvPr>
            <p:ph idx="1"/>
          </p:nvPr>
        </p:nvSpPr>
        <p:spPr>
          <a:xfrm>
            <a:off x="1069848" y="3099816"/>
            <a:ext cx="4077066" cy="3072384"/>
          </a:xfrm>
        </p:spPr>
        <p:txBody>
          <a:bodyPr>
            <a:normAutofit/>
          </a:bodyPr>
          <a:lstStyle/>
          <a:p>
            <a:r>
              <a:rPr lang="en-US" dirty="0"/>
              <a:t>Backend: </a:t>
            </a:r>
            <a:r>
              <a:rPr lang="en-US" dirty="0" err="1"/>
              <a:t>Springboot</a:t>
            </a:r>
            <a:endParaRPr lang="en-US" dirty="0"/>
          </a:p>
          <a:p>
            <a:r>
              <a:rPr lang="en-US" dirty="0"/>
              <a:t>Frontend: TS w/React and Tailwind CSS</a:t>
            </a:r>
          </a:p>
          <a:p>
            <a:r>
              <a:rPr lang="en-US" dirty="0"/>
              <a:t>Testing Framework:  </a:t>
            </a:r>
            <a:r>
              <a:rPr lang="en-US" dirty="0" err="1"/>
              <a:t>jUnit</a:t>
            </a:r>
            <a:r>
              <a:rPr lang="en-US" dirty="0"/>
              <a:t> and Mockito</a:t>
            </a:r>
          </a:p>
          <a:p>
            <a:r>
              <a:rPr lang="en-US" dirty="0"/>
              <a:t>Database: MySQL</a:t>
            </a:r>
          </a:p>
        </p:txBody>
      </p:sp>
      <p:sp>
        <p:nvSpPr>
          <p:cNvPr id="2063" name="Freeform: Shape 2062">
            <a:extLst>
              <a:ext uri="{FF2B5EF4-FFF2-40B4-BE49-F238E27FC236}">
                <a16:creationId xmlns:a16="http://schemas.microsoft.com/office/drawing/2014/main" id="{87817A2C-442E-45AB-8074-E9C0FF840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5676" y="0"/>
            <a:ext cx="4096324" cy="3511487"/>
          </a:xfrm>
          <a:custGeom>
            <a:avLst/>
            <a:gdLst>
              <a:gd name="connsiteX0" fmla="*/ 587798 w 4096324"/>
              <a:gd name="connsiteY0" fmla="*/ 0 h 3511487"/>
              <a:gd name="connsiteX1" fmla="*/ 4096324 w 4096324"/>
              <a:gd name="connsiteY1" fmla="*/ 0 h 3511487"/>
              <a:gd name="connsiteX2" fmla="*/ 4096324 w 4096324"/>
              <a:gd name="connsiteY2" fmla="*/ 2389464 h 3511487"/>
              <a:gd name="connsiteX3" fmla="*/ 4037670 w 4096324"/>
              <a:gd name="connsiteY3" fmla="*/ 2467901 h 3511487"/>
              <a:gd name="connsiteX4" fmla="*/ 2396474 w 4096324"/>
              <a:gd name="connsiteY4" fmla="*/ 3241884 h 3511487"/>
              <a:gd name="connsiteX5" fmla="*/ 269603 w 4096324"/>
              <a:gd name="connsiteY5" fmla="*/ 1115014 h 3511487"/>
              <a:gd name="connsiteX6" fmla="*/ 526305 w 4096324"/>
              <a:gd name="connsiteY6" fmla="*/ 101221 h 3511487"/>
              <a:gd name="connsiteX7" fmla="*/ 276096 w 4096324"/>
              <a:gd name="connsiteY7" fmla="*/ 0 h 3511487"/>
              <a:gd name="connsiteX8" fmla="*/ 517769 w 4096324"/>
              <a:gd name="connsiteY8" fmla="*/ 0 h 3511487"/>
              <a:gd name="connsiteX9" fmla="*/ 473625 w 4096324"/>
              <a:gd name="connsiteY9" fmla="*/ 72664 h 3511487"/>
              <a:gd name="connsiteX10" fmla="*/ 209692 w 4096324"/>
              <a:gd name="connsiteY10" fmla="*/ 1115014 h 3511487"/>
              <a:gd name="connsiteX11" fmla="*/ 2396474 w 4096324"/>
              <a:gd name="connsiteY11" fmla="*/ 3301796 h 3511487"/>
              <a:gd name="connsiteX12" fmla="*/ 4083901 w 4096324"/>
              <a:gd name="connsiteY12" fmla="*/ 2506010 h 3511487"/>
              <a:gd name="connsiteX13" fmla="*/ 4096324 w 4096324"/>
              <a:gd name="connsiteY13" fmla="*/ 2489397 h 3511487"/>
              <a:gd name="connsiteX14" fmla="*/ 4096324 w 4096324"/>
              <a:gd name="connsiteY14" fmla="*/ 2803759 h 3511487"/>
              <a:gd name="connsiteX15" fmla="*/ 4091036 w 4096324"/>
              <a:gd name="connsiteY15" fmla="*/ 2809577 h 3511487"/>
              <a:gd name="connsiteX16" fmla="*/ 2396474 w 4096324"/>
              <a:gd name="connsiteY16" fmla="*/ 3511487 h 3511487"/>
              <a:gd name="connsiteX17" fmla="*/ 0 w 4096324"/>
              <a:gd name="connsiteY17" fmla="*/ 1115014 h 3511487"/>
              <a:gd name="connsiteX18" fmla="*/ 188327 w 4096324"/>
              <a:gd name="connsiteY18" fmla="*/ 182198 h 35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96324" h="3511487">
                <a:moveTo>
                  <a:pt x="587798" y="0"/>
                </a:moveTo>
                <a:lnTo>
                  <a:pt x="4096324" y="0"/>
                </a:lnTo>
                <a:lnTo>
                  <a:pt x="4096324" y="2389464"/>
                </a:lnTo>
                <a:lnTo>
                  <a:pt x="4037670" y="2467901"/>
                </a:lnTo>
                <a:cubicBezTo>
                  <a:pt x="3647571" y="2940592"/>
                  <a:pt x="3057207" y="3241884"/>
                  <a:pt x="2396474" y="3241884"/>
                </a:cubicBezTo>
                <a:cubicBezTo>
                  <a:pt x="1221836" y="3241884"/>
                  <a:pt x="269603" y="2289651"/>
                  <a:pt x="269603" y="1115014"/>
                </a:cubicBezTo>
                <a:cubicBezTo>
                  <a:pt x="269603" y="747940"/>
                  <a:pt x="362595" y="402585"/>
                  <a:pt x="526305" y="101221"/>
                </a:cubicBezTo>
                <a:close/>
                <a:moveTo>
                  <a:pt x="276096" y="0"/>
                </a:moveTo>
                <a:lnTo>
                  <a:pt x="517769" y="0"/>
                </a:lnTo>
                <a:lnTo>
                  <a:pt x="473625" y="72664"/>
                </a:lnTo>
                <a:cubicBezTo>
                  <a:pt x="305303" y="382516"/>
                  <a:pt x="209692" y="737600"/>
                  <a:pt x="209692" y="1115014"/>
                </a:cubicBezTo>
                <a:cubicBezTo>
                  <a:pt x="209692" y="2322740"/>
                  <a:pt x="1188748" y="3301796"/>
                  <a:pt x="2396474" y="3301796"/>
                </a:cubicBezTo>
                <a:cubicBezTo>
                  <a:pt x="3075820" y="3301796"/>
                  <a:pt x="3682813" y="2992016"/>
                  <a:pt x="4083901" y="2506010"/>
                </a:cubicBezTo>
                <a:lnTo>
                  <a:pt x="4096324" y="2489397"/>
                </a:lnTo>
                <a:lnTo>
                  <a:pt x="4096324" y="2803759"/>
                </a:lnTo>
                <a:lnTo>
                  <a:pt x="4091036" y="2809577"/>
                </a:lnTo>
                <a:cubicBezTo>
                  <a:pt x="3657360" y="3243253"/>
                  <a:pt x="3058242" y="3511487"/>
                  <a:pt x="2396474" y="3511487"/>
                </a:cubicBezTo>
                <a:cubicBezTo>
                  <a:pt x="1072937" y="3511487"/>
                  <a:pt x="0" y="2438550"/>
                  <a:pt x="0" y="1115014"/>
                </a:cubicBezTo>
                <a:cubicBezTo>
                  <a:pt x="0" y="784130"/>
                  <a:pt x="67059" y="468908"/>
                  <a:pt x="188327" y="182198"/>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6" name="Picture 8" descr="Tailwind CSS: How To... - DEV Community">
            <a:extLst>
              <a:ext uri="{FF2B5EF4-FFF2-40B4-BE49-F238E27FC236}">
                <a16:creationId xmlns:a16="http://schemas.microsoft.com/office/drawing/2014/main" id="{B9E67B5C-0BA2-E755-8B0F-CF0A5DC28B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91749" y="838651"/>
            <a:ext cx="2737456" cy="1143893"/>
          </a:xfrm>
          <a:prstGeom prst="rect">
            <a:avLst/>
          </a:prstGeom>
          <a:noFill/>
          <a:extLst>
            <a:ext uri="{909E8E84-426E-40DD-AFC4-6F175D3DCCD1}">
              <a14:hiddenFill xmlns:a14="http://schemas.microsoft.com/office/drawing/2010/main">
                <a:solidFill>
                  <a:srgbClr val="FFFFFF"/>
                </a:solidFill>
              </a14:hiddenFill>
            </a:ext>
          </a:extLst>
        </p:spPr>
      </p:pic>
      <p:sp>
        <p:nvSpPr>
          <p:cNvPr id="2059" name="Freeform: Shape 2064">
            <a:extLst>
              <a:ext uri="{FF2B5EF4-FFF2-40B4-BE49-F238E27FC236}">
                <a16:creationId xmlns:a16="http://schemas.microsoft.com/office/drawing/2014/main" id="{A31847AF-FADA-41FD-8347-0A5AF3106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5725" y="2528773"/>
            <a:ext cx="3118638" cy="3118638"/>
          </a:xfrm>
          <a:custGeom>
            <a:avLst/>
            <a:gdLst>
              <a:gd name="connsiteX0" fmla="*/ 1559319 w 3118638"/>
              <a:gd name="connsiteY0" fmla="*/ 175423 h 3118638"/>
              <a:gd name="connsiteX1" fmla="*/ 2943215 w 3118638"/>
              <a:gd name="connsiteY1" fmla="*/ 1559319 h 3118638"/>
              <a:gd name="connsiteX2" fmla="*/ 1559319 w 3118638"/>
              <a:gd name="connsiteY2" fmla="*/ 2943215 h 3118638"/>
              <a:gd name="connsiteX3" fmla="*/ 175423 w 3118638"/>
              <a:gd name="connsiteY3" fmla="*/ 1559319 h 3118638"/>
              <a:gd name="connsiteX4" fmla="*/ 1559319 w 3118638"/>
              <a:gd name="connsiteY4" fmla="*/ 175423 h 3118638"/>
              <a:gd name="connsiteX5" fmla="*/ 1559319 w 3118638"/>
              <a:gd name="connsiteY5" fmla="*/ 136440 h 3118638"/>
              <a:gd name="connsiteX6" fmla="*/ 136441 w 3118638"/>
              <a:gd name="connsiteY6" fmla="*/ 1559319 h 3118638"/>
              <a:gd name="connsiteX7" fmla="*/ 1559319 w 3118638"/>
              <a:gd name="connsiteY7" fmla="*/ 2982198 h 3118638"/>
              <a:gd name="connsiteX8" fmla="*/ 2982198 w 3118638"/>
              <a:gd name="connsiteY8" fmla="*/ 1559319 h 3118638"/>
              <a:gd name="connsiteX9" fmla="*/ 1559319 w 3118638"/>
              <a:gd name="connsiteY9" fmla="*/ 136440 h 3118638"/>
              <a:gd name="connsiteX10" fmla="*/ 1559319 w 3118638"/>
              <a:gd name="connsiteY10" fmla="*/ 0 h 3118638"/>
              <a:gd name="connsiteX11" fmla="*/ 3118638 w 3118638"/>
              <a:gd name="connsiteY11" fmla="*/ 1559319 h 3118638"/>
              <a:gd name="connsiteX12" fmla="*/ 1559319 w 3118638"/>
              <a:gd name="connsiteY12" fmla="*/ 3118638 h 3118638"/>
              <a:gd name="connsiteX13" fmla="*/ 0 w 3118638"/>
              <a:gd name="connsiteY13" fmla="*/ 1559319 h 3118638"/>
              <a:gd name="connsiteX14" fmla="*/ 1559319 w 3118638"/>
              <a:gd name="connsiteY14" fmla="*/ 0 h 311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8638" h="3118638">
                <a:moveTo>
                  <a:pt x="1559319" y="175423"/>
                </a:moveTo>
                <a:cubicBezTo>
                  <a:pt x="2323623" y="175423"/>
                  <a:pt x="2943215" y="795015"/>
                  <a:pt x="2943215" y="1559319"/>
                </a:cubicBezTo>
                <a:cubicBezTo>
                  <a:pt x="2943215" y="2323623"/>
                  <a:pt x="2323623" y="2943215"/>
                  <a:pt x="1559319" y="2943215"/>
                </a:cubicBezTo>
                <a:cubicBezTo>
                  <a:pt x="795015" y="2943215"/>
                  <a:pt x="175423" y="2323623"/>
                  <a:pt x="175423" y="1559319"/>
                </a:cubicBezTo>
                <a:cubicBezTo>
                  <a:pt x="175423" y="795015"/>
                  <a:pt x="795015" y="175423"/>
                  <a:pt x="1559319" y="175423"/>
                </a:cubicBezTo>
                <a:close/>
                <a:moveTo>
                  <a:pt x="1559319" y="136440"/>
                </a:moveTo>
                <a:cubicBezTo>
                  <a:pt x="773486" y="136440"/>
                  <a:pt x="136441" y="773486"/>
                  <a:pt x="136441" y="1559319"/>
                </a:cubicBezTo>
                <a:cubicBezTo>
                  <a:pt x="136441" y="2345154"/>
                  <a:pt x="773486" y="2982198"/>
                  <a:pt x="1559319" y="2982198"/>
                </a:cubicBezTo>
                <a:cubicBezTo>
                  <a:pt x="2345154" y="2982198"/>
                  <a:pt x="2982198" y="2345154"/>
                  <a:pt x="2982198" y="1559319"/>
                </a:cubicBezTo>
                <a:cubicBezTo>
                  <a:pt x="2982198" y="773486"/>
                  <a:pt x="2345154" y="136440"/>
                  <a:pt x="1559319" y="136440"/>
                </a:cubicBezTo>
                <a:close/>
                <a:moveTo>
                  <a:pt x="1559319" y="0"/>
                </a:moveTo>
                <a:cubicBezTo>
                  <a:pt x="2420508" y="0"/>
                  <a:pt x="3118638" y="698131"/>
                  <a:pt x="3118638" y="1559319"/>
                </a:cubicBezTo>
                <a:cubicBezTo>
                  <a:pt x="3118638" y="2420508"/>
                  <a:pt x="2420508" y="3118638"/>
                  <a:pt x="1559319" y="3118638"/>
                </a:cubicBezTo>
                <a:cubicBezTo>
                  <a:pt x="698131" y="3118638"/>
                  <a:pt x="0" y="2420508"/>
                  <a:pt x="0" y="1559319"/>
                </a:cubicBezTo>
                <a:cubicBezTo>
                  <a:pt x="0" y="698131"/>
                  <a:pt x="698131" y="0"/>
                  <a:pt x="155931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Spring Boot - Wikipedia">
            <a:extLst>
              <a:ext uri="{FF2B5EF4-FFF2-40B4-BE49-F238E27FC236}">
                <a16:creationId xmlns:a16="http://schemas.microsoft.com/office/drawing/2014/main" id="{50ECD7D8-D7EC-288E-3AAA-EFA2E25A831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95717" y="3283759"/>
            <a:ext cx="1608666" cy="1608666"/>
          </a:xfrm>
          <a:prstGeom prst="rect">
            <a:avLst/>
          </a:prstGeom>
          <a:noFill/>
          <a:extLst>
            <a:ext uri="{909E8E84-426E-40DD-AFC4-6F175D3DCCD1}">
              <a14:hiddenFill xmlns:a14="http://schemas.microsoft.com/office/drawing/2010/main">
                <a:solidFill>
                  <a:srgbClr val="FFFFFF"/>
                </a:solidFill>
              </a14:hiddenFill>
            </a:ext>
          </a:extLst>
        </p:spPr>
      </p:pic>
      <p:grpSp>
        <p:nvGrpSpPr>
          <p:cNvPr id="2060" name="Group 2059">
            <a:extLst>
              <a:ext uri="{FF2B5EF4-FFF2-40B4-BE49-F238E27FC236}">
                <a16:creationId xmlns:a16="http://schemas.microsoft.com/office/drawing/2014/main" id="{8C3799FC-B9F3-483C-8BB1-B674540242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5493" y="6229681"/>
            <a:ext cx="457200" cy="457200"/>
            <a:chOff x="11361456" y="6195813"/>
            <a:chExt cx="548640" cy="548640"/>
          </a:xfrm>
        </p:grpSpPr>
        <p:sp>
          <p:nvSpPr>
            <p:cNvPr id="2068" name="Oval 2067">
              <a:extLst>
                <a:ext uri="{FF2B5EF4-FFF2-40B4-BE49-F238E27FC236}">
                  <a16:creationId xmlns:a16="http://schemas.microsoft.com/office/drawing/2014/main" id="{A69AD0B6-DB21-422F-AE46-79137907C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62" name="Oval 2061">
              <a:extLst>
                <a:ext uri="{FF2B5EF4-FFF2-40B4-BE49-F238E27FC236}">
                  <a16:creationId xmlns:a16="http://schemas.microsoft.com/office/drawing/2014/main" id="{511E7789-3D37-48F1-AED4-B4D26DECE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071" name="Freeform: Shape 2070">
            <a:extLst>
              <a:ext uri="{FF2B5EF4-FFF2-40B4-BE49-F238E27FC236}">
                <a16:creationId xmlns:a16="http://schemas.microsoft.com/office/drawing/2014/main" id="{4FB259F8-8256-44FF-8B52-835A8A3E3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7048" y="3872875"/>
            <a:ext cx="3374952" cy="2985125"/>
          </a:xfrm>
          <a:custGeom>
            <a:avLst/>
            <a:gdLst>
              <a:gd name="connsiteX0" fmla="*/ 2058951 w 3374952"/>
              <a:gd name="connsiteY0" fmla="*/ 231632 h 2985125"/>
              <a:gd name="connsiteX1" fmla="*/ 3351060 w 3374952"/>
              <a:gd name="connsiteY1" fmla="*/ 766842 h 2985125"/>
              <a:gd name="connsiteX2" fmla="*/ 3374952 w 3374952"/>
              <a:gd name="connsiteY2" fmla="*/ 793129 h 2985125"/>
              <a:gd name="connsiteX3" fmla="*/ 3374952 w 3374952"/>
              <a:gd name="connsiteY3" fmla="*/ 2985125 h 2985125"/>
              <a:gd name="connsiteX4" fmla="*/ 485693 w 3374952"/>
              <a:gd name="connsiteY4" fmla="*/ 2985125 h 2985125"/>
              <a:gd name="connsiteX5" fmla="*/ 452180 w 3374952"/>
              <a:gd name="connsiteY5" fmla="*/ 2929960 h 2985125"/>
              <a:gd name="connsiteX6" fmla="*/ 231632 w 3374952"/>
              <a:gd name="connsiteY6" fmla="*/ 2058951 h 2985125"/>
              <a:gd name="connsiteX7" fmla="*/ 2058951 w 3374952"/>
              <a:gd name="connsiteY7" fmla="*/ 231632 h 2985125"/>
              <a:gd name="connsiteX8" fmla="*/ 2058951 w 3374952"/>
              <a:gd name="connsiteY8" fmla="*/ 0 h 2985125"/>
              <a:gd name="connsiteX9" fmla="*/ 3368635 w 3374952"/>
              <a:gd name="connsiteY9" fmla="*/ 470164 h 2985125"/>
              <a:gd name="connsiteX10" fmla="*/ 3374952 w 3374952"/>
              <a:gd name="connsiteY10" fmla="*/ 475905 h 2985125"/>
              <a:gd name="connsiteX11" fmla="*/ 3374952 w 3374952"/>
              <a:gd name="connsiteY11" fmla="*/ 719078 h 2985125"/>
              <a:gd name="connsiteX12" fmla="*/ 3254038 w 3374952"/>
              <a:gd name="connsiteY12" fmla="*/ 609184 h 2985125"/>
              <a:gd name="connsiteX13" fmla="*/ 2058951 w 3374952"/>
              <a:gd name="connsiteY13" fmla="*/ 180158 h 2985125"/>
              <a:gd name="connsiteX14" fmla="*/ 180158 w 3374952"/>
              <a:gd name="connsiteY14" fmla="*/ 2058951 h 2985125"/>
              <a:gd name="connsiteX15" fmla="*/ 406918 w 3374952"/>
              <a:gd name="connsiteY15" fmla="*/ 2954496 h 2985125"/>
              <a:gd name="connsiteX16" fmla="*/ 425526 w 3374952"/>
              <a:gd name="connsiteY16" fmla="*/ 2985125 h 2985125"/>
              <a:gd name="connsiteX17" fmla="*/ 221891 w 3374952"/>
              <a:gd name="connsiteY17" fmla="*/ 2985125 h 2985125"/>
              <a:gd name="connsiteX18" fmla="*/ 161803 w 3374952"/>
              <a:gd name="connsiteY18" fmla="*/ 2860388 h 2985125"/>
              <a:gd name="connsiteX19" fmla="*/ 0 w 3374952"/>
              <a:gd name="connsiteY19" fmla="*/ 2058951 h 2985125"/>
              <a:gd name="connsiteX20" fmla="*/ 2058951 w 3374952"/>
              <a:gd name="connsiteY20" fmla="*/ 0 h 298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4952" h="2985125">
                <a:moveTo>
                  <a:pt x="2058951" y="231632"/>
                </a:moveTo>
                <a:cubicBezTo>
                  <a:pt x="2563551" y="231632"/>
                  <a:pt x="3020381" y="436162"/>
                  <a:pt x="3351060" y="766842"/>
                </a:cubicBezTo>
                <a:lnTo>
                  <a:pt x="3374952" y="793129"/>
                </a:lnTo>
                <a:lnTo>
                  <a:pt x="3374952" y="2985125"/>
                </a:lnTo>
                <a:lnTo>
                  <a:pt x="485693" y="2985125"/>
                </a:lnTo>
                <a:lnTo>
                  <a:pt x="452180" y="2929960"/>
                </a:lnTo>
                <a:cubicBezTo>
                  <a:pt x="311527" y="2671041"/>
                  <a:pt x="231632" y="2374326"/>
                  <a:pt x="231632" y="2058951"/>
                </a:cubicBezTo>
                <a:cubicBezTo>
                  <a:pt x="231632" y="1049751"/>
                  <a:pt x="1049751" y="231632"/>
                  <a:pt x="2058951" y="231632"/>
                </a:cubicBezTo>
                <a:close/>
                <a:moveTo>
                  <a:pt x="2058951" y="0"/>
                </a:moveTo>
                <a:cubicBezTo>
                  <a:pt x="2556445" y="0"/>
                  <a:pt x="3012727" y="176443"/>
                  <a:pt x="3368635" y="470164"/>
                </a:cubicBezTo>
                <a:lnTo>
                  <a:pt x="3374952" y="475905"/>
                </a:lnTo>
                <a:lnTo>
                  <a:pt x="3374952" y="719078"/>
                </a:lnTo>
                <a:lnTo>
                  <a:pt x="3254038" y="609184"/>
                </a:lnTo>
                <a:cubicBezTo>
                  <a:pt x="2929272" y="341163"/>
                  <a:pt x="2512914" y="180158"/>
                  <a:pt x="2058951" y="180158"/>
                </a:cubicBezTo>
                <a:cubicBezTo>
                  <a:pt x="1021323" y="180158"/>
                  <a:pt x="180158" y="1021323"/>
                  <a:pt x="180158" y="2058951"/>
                </a:cubicBezTo>
                <a:cubicBezTo>
                  <a:pt x="180158" y="2383210"/>
                  <a:pt x="262303" y="2688283"/>
                  <a:pt x="406918" y="2954496"/>
                </a:cubicBezTo>
                <a:lnTo>
                  <a:pt x="425526" y="2985125"/>
                </a:lnTo>
                <a:lnTo>
                  <a:pt x="221891" y="2985125"/>
                </a:lnTo>
                <a:lnTo>
                  <a:pt x="161803" y="2860388"/>
                </a:lnTo>
                <a:cubicBezTo>
                  <a:pt x="57614" y="2614059"/>
                  <a:pt x="0" y="2343233"/>
                  <a:pt x="0" y="2058951"/>
                </a:cubicBezTo>
                <a:cubicBezTo>
                  <a:pt x="0" y="921823"/>
                  <a:pt x="921823" y="0"/>
                  <a:pt x="205895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4" name="Picture 6" descr="The Importance of MySQL Database ...">
            <a:extLst>
              <a:ext uri="{FF2B5EF4-FFF2-40B4-BE49-F238E27FC236}">
                <a16:creationId xmlns:a16="http://schemas.microsoft.com/office/drawing/2014/main" id="{EC7AC53B-1631-1636-B1B2-B12D67E6161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849393" y="5034357"/>
            <a:ext cx="2056509" cy="115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87262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5AAE126-C1BE-78F0-C9C8-B2B77BF8A3FD}"/>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Applied OOD Conecpts</a:t>
            </a:r>
          </a:p>
        </p:txBody>
      </p:sp>
      <p:sp>
        <p:nvSpPr>
          <p:cNvPr id="27" name="Rectangle 26">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8" name="Content Placeholder 2">
            <a:extLst>
              <a:ext uri="{FF2B5EF4-FFF2-40B4-BE49-F238E27FC236}">
                <a16:creationId xmlns:a16="http://schemas.microsoft.com/office/drawing/2014/main" id="{CE943898-4756-4C7A-EDC3-DAFCD4AB9BD4}"/>
              </a:ext>
            </a:extLst>
          </p:cNvPr>
          <p:cNvGraphicFramePr>
            <a:graphicFrameLocks noGrp="1"/>
          </p:cNvGraphicFramePr>
          <p:nvPr>
            <p:ph idx="1"/>
            <p:extLst>
              <p:ext uri="{D42A27DB-BD31-4B8C-83A1-F6EECF244321}">
                <p14:modId xmlns:p14="http://schemas.microsoft.com/office/powerpoint/2010/main" val="3707976523"/>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36260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C7CABB-04EF-DA84-2373-550AA06A49AA}"/>
              </a:ext>
            </a:extLst>
          </p:cNvPr>
          <p:cNvSpPr>
            <a:spLocks noGrp="1"/>
          </p:cNvSpPr>
          <p:nvPr>
            <p:ph type="title"/>
          </p:nvPr>
        </p:nvSpPr>
        <p:spPr>
          <a:xfrm>
            <a:off x="6797232" y="0"/>
            <a:ext cx="4920019" cy="2021553"/>
          </a:xfrm>
        </p:spPr>
        <p:txBody>
          <a:bodyPr>
            <a:normAutofit/>
          </a:bodyPr>
          <a:lstStyle/>
          <a:p>
            <a:r>
              <a:rPr lang="en-US" dirty="0">
                <a:solidFill>
                  <a:schemeClr val="tx1"/>
                </a:solidFill>
              </a:rPr>
              <a:t>Design Patterns</a:t>
            </a:r>
          </a:p>
        </p:txBody>
      </p:sp>
      <p:sp>
        <p:nvSpPr>
          <p:cNvPr id="16" name="Freeform: Shape 15">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omputer and tools icons&#10;&#10;AI-generated content may be incorrect.">
            <a:extLst>
              <a:ext uri="{FF2B5EF4-FFF2-40B4-BE49-F238E27FC236}">
                <a16:creationId xmlns:a16="http://schemas.microsoft.com/office/drawing/2014/main" id="{508EB430-2B6C-2F56-5FC7-EB2F08F7ACEB}"/>
              </a:ext>
            </a:extLst>
          </p:cNvPr>
          <p:cNvPicPr>
            <a:picLocks noChangeAspect="1"/>
          </p:cNvPicPr>
          <p:nvPr/>
        </p:nvPicPr>
        <p:blipFill>
          <a:blip r:embed="rId3">
            <a:extLst>
              <a:ext uri="{28A0092B-C50C-407E-A947-70E740481C1C}">
                <a14:useLocalDpi xmlns:a14="http://schemas.microsoft.com/office/drawing/2010/main" val="0"/>
              </a:ext>
            </a:extLst>
          </a:blip>
          <a:srcRect l="31018" r="18096" b="1"/>
          <a:stretch>
            <a:fillRect/>
          </a:stretch>
        </p:blipFill>
        <p:spPr>
          <a:xfrm>
            <a:off x="-4559" y="0"/>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9" name="Content Placeholder 8">
            <a:extLst>
              <a:ext uri="{FF2B5EF4-FFF2-40B4-BE49-F238E27FC236}">
                <a16:creationId xmlns:a16="http://schemas.microsoft.com/office/drawing/2014/main" id="{F6841A5E-816C-4FBC-857A-3367CA891AD0}"/>
              </a:ext>
            </a:extLst>
          </p:cNvPr>
          <p:cNvSpPr>
            <a:spLocks noGrp="1"/>
          </p:cNvSpPr>
          <p:nvPr>
            <p:ph idx="1"/>
          </p:nvPr>
        </p:nvSpPr>
        <p:spPr>
          <a:xfrm>
            <a:off x="6209547" y="1530093"/>
            <a:ext cx="5982453" cy="5327904"/>
          </a:xfrm>
        </p:spPr>
        <p:txBody>
          <a:bodyPr>
            <a:normAutofit fontScale="85000" lnSpcReduction="20000"/>
          </a:bodyPr>
          <a:lstStyle/>
          <a:p>
            <a:r>
              <a:rPr lang="en-US" sz="1600" dirty="0"/>
              <a:t>Singleton</a:t>
            </a:r>
          </a:p>
          <a:p>
            <a:pPr lvl="1"/>
            <a:r>
              <a:rPr lang="en-US" sz="1600" dirty="0"/>
              <a:t>Enums in Java and Spring boot beans are by default Singletons!</a:t>
            </a:r>
          </a:p>
          <a:p>
            <a:pPr lvl="1"/>
            <a:r>
              <a:rPr lang="en-US" sz="1600" dirty="0"/>
              <a:t>`</a:t>
            </a:r>
            <a:r>
              <a:rPr lang="en-US" sz="1600" dirty="0" err="1"/>
              <a:t>DTOFactory</a:t>
            </a:r>
            <a:r>
              <a:rPr lang="en-US" sz="1600" dirty="0"/>
              <a:t>`, `</a:t>
            </a:r>
            <a:r>
              <a:rPr lang="en-US" sz="1600" dirty="0" err="1"/>
              <a:t>JwtTokenProvider</a:t>
            </a:r>
            <a:r>
              <a:rPr lang="en-US" sz="1600" dirty="0"/>
              <a:t>`, `</a:t>
            </a:r>
            <a:r>
              <a:rPr lang="en-US" sz="1600" dirty="0" err="1"/>
              <a:t>PasswordEncoder</a:t>
            </a:r>
            <a:r>
              <a:rPr lang="en-US" sz="1600" dirty="0"/>
              <a:t>` as singletons</a:t>
            </a:r>
          </a:p>
          <a:p>
            <a:r>
              <a:rPr lang="en-US" sz="1600" dirty="0"/>
              <a:t>Builder</a:t>
            </a:r>
          </a:p>
          <a:p>
            <a:pPr lvl="1"/>
            <a:r>
              <a:rPr lang="en-US" sz="1600" dirty="0"/>
              <a:t>Most if not all Data Type Objects (DTOs) follow the Builder pattern</a:t>
            </a:r>
          </a:p>
          <a:p>
            <a:r>
              <a:rPr lang="en-US" sz="1600" dirty="0"/>
              <a:t>Factory</a:t>
            </a:r>
          </a:p>
          <a:p>
            <a:pPr lvl="1"/>
            <a:r>
              <a:rPr lang="en-US" sz="1600" dirty="0"/>
              <a:t>We have factory classes for ‘</a:t>
            </a:r>
            <a:r>
              <a:rPr lang="en-US" sz="1600" dirty="0" err="1"/>
              <a:t>BusinessPersonFactory</a:t>
            </a:r>
            <a:r>
              <a:rPr lang="en-US" sz="1600" dirty="0"/>
              <a:t>’ and Data Type Objects</a:t>
            </a:r>
          </a:p>
          <a:p>
            <a:r>
              <a:rPr lang="en-US" sz="1600" dirty="0"/>
              <a:t>Strategy</a:t>
            </a:r>
          </a:p>
          <a:p>
            <a:pPr lvl="1"/>
            <a:r>
              <a:rPr lang="en-US" sz="1600" dirty="0"/>
              <a:t>Taxation, payroll, and bonuses all follow the strategy pattern to promote runtime polymorphism</a:t>
            </a:r>
          </a:p>
          <a:p>
            <a:r>
              <a:rPr lang="en-US" sz="1600" dirty="0"/>
              <a:t>MVC Architecture (not a design pattern, but still used)</a:t>
            </a:r>
          </a:p>
          <a:p>
            <a:pPr lvl="1"/>
            <a:r>
              <a:rPr lang="en-US" sz="1600" dirty="0"/>
              <a:t>Spring-boot inherently follows MVC arch. and our program is designed as such</a:t>
            </a:r>
          </a:p>
          <a:p>
            <a:pPr lvl="1"/>
            <a:r>
              <a:rPr lang="en-US" sz="1600" dirty="0"/>
              <a:t>Controllers </a:t>
            </a:r>
            <a:r>
              <a:rPr lang="en-US" sz="1600" dirty="0">
                <a:sym typeface="Wingdings" pitchFamily="2" charset="2"/>
              </a:rPr>
              <a:t> Service  Repository</a:t>
            </a:r>
          </a:p>
          <a:p>
            <a:pPr lvl="2"/>
            <a:r>
              <a:rPr lang="en-US" dirty="0">
                <a:sym typeface="Wingdings" pitchFamily="2" charset="2"/>
              </a:rPr>
              <a:t>Models are the low-level data contained within a Repository and thus are not exactly part of the data flow</a:t>
            </a:r>
          </a:p>
          <a:p>
            <a:r>
              <a:rPr lang="en-US" sz="1600" dirty="0">
                <a:sym typeface="Wingdings" pitchFamily="2" charset="2"/>
              </a:rPr>
              <a:t>Streams (also not a design pattern, but still used)</a:t>
            </a:r>
          </a:p>
          <a:p>
            <a:pPr lvl="1"/>
            <a:r>
              <a:rPr lang="en-US" sz="1600" dirty="0">
                <a:sym typeface="Wingdings" pitchFamily="2" charset="2"/>
              </a:rPr>
              <a:t>Anywhere possible when handling data, streams are used to condense the parsing logic</a:t>
            </a:r>
          </a:p>
          <a:p>
            <a:pPr lvl="1"/>
            <a:r>
              <a:rPr lang="en-US" sz="1600" dirty="0">
                <a:sym typeface="Wingdings" pitchFamily="2" charset="2"/>
              </a:rPr>
              <a:t>This is especially true in Controllers</a:t>
            </a:r>
          </a:p>
        </p:txBody>
      </p:sp>
    </p:spTree>
    <p:extLst>
      <p:ext uri="{BB962C8B-B14F-4D97-AF65-F5344CB8AC3E}">
        <p14:creationId xmlns:p14="http://schemas.microsoft.com/office/powerpoint/2010/main" val="309430360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5" name="Oval 44">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6" name="Oval 45">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48" name="Rectangle 47">
            <a:extLst>
              <a:ext uri="{FF2B5EF4-FFF2-40B4-BE49-F238E27FC236}">
                <a16:creationId xmlns:a16="http://schemas.microsoft.com/office/drawing/2014/main" id="{FF0965A7-524A-44F1-B044-48411EA4F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0" name="Rectangle 49">
            <a:extLst>
              <a:ext uri="{FF2B5EF4-FFF2-40B4-BE49-F238E27FC236}">
                <a16:creationId xmlns:a16="http://schemas.microsoft.com/office/drawing/2014/main" id="{58EE5433-7B78-4432-965F-8790C3F42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F7AAA96-ECD9-48EA-B942-1172BB519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1" y="822325"/>
            <a:ext cx="5149596" cy="484622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B8669AE-0AAC-BB7A-429D-E6F26B1F6851}"/>
              </a:ext>
            </a:extLst>
          </p:cNvPr>
          <p:cNvSpPr>
            <a:spLocks noGrp="1"/>
          </p:cNvSpPr>
          <p:nvPr>
            <p:ph type="title"/>
          </p:nvPr>
        </p:nvSpPr>
        <p:spPr>
          <a:xfrm>
            <a:off x="6713220" y="1054100"/>
            <a:ext cx="4615180" cy="3736099"/>
          </a:xfrm>
        </p:spPr>
        <p:txBody>
          <a:bodyPr vert="horz" lIns="91440" tIns="45720" rIns="91440" bIns="45720" rtlCol="0" anchor="ctr">
            <a:normAutofit/>
          </a:bodyPr>
          <a:lstStyle/>
          <a:p>
            <a:pPr>
              <a:lnSpc>
                <a:spcPct val="80000"/>
              </a:lnSpc>
            </a:pPr>
            <a:r>
              <a:rPr lang="en-US" sz="6800">
                <a:blipFill dpi="0" rotWithShape="1">
                  <a:blip r:embed="rId4"/>
                  <a:srcRect/>
                  <a:tile tx="6350" ty="-127000" sx="65000" sy="64000" flip="none" algn="tl"/>
                </a:blipFill>
              </a:rPr>
              <a:t>System Architecture</a:t>
            </a:r>
          </a:p>
        </p:txBody>
      </p:sp>
      <p:sp>
        <p:nvSpPr>
          <p:cNvPr id="54" name="Rectangle 53">
            <a:extLst>
              <a:ext uri="{FF2B5EF4-FFF2-40B4-BE49-F238E27FC236}">
                <a16:creationId xmlns:a16="http://schemas.microsoft.com/office/drawing/2014/main" id="{248BD5A8-902E-46F3-9C9F-F939987C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5756954"/>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800B863-FA71-4FFB-9F30-56E95B0D3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57" name="Oval 56">
              <a:extLst>
                <a:ext uri="{FF2B5EF4-FFF2-40B4-BE49-F238E27FC236}">
                  <a16:creationId xmlns:a16="http://schemas.microsoft.com/office/drawing/2014/main" id="{F974AC77-F93C-4C47-8BA3-991BBA2EF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8" name="Oval 57">
              <a:extLst>
                <a:ext uri="{FF2B5EF4-FFF2-40B4-BE49-F238E27FC236}">
                  <a16:creationId xmlns:a16="http://schemas.microsoft.com/office/drawing/2014/main" id="{B170C1A4-4B9C-47A6-981D-0D71C5685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7" name="Picture 16" descr="A diagram of a service&#10;&#10;AI-generated content may be incorrect.">
            <a:extLst>
              <a:ext uri="{FF2B5EF4-FFF2-40B4-BE49-F238E27FC236}">
                <a16:creationId xmlns:a16="http://schemas.microsoft.com/office/drawing/2014/main" id="{23E39584-F0D7-CB70-171F-2D786FC6C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9378" y="948036"/>
            <a:ext cx="2841603" cy="4764868"/>
          </a:xfrm>
          <a:prstGeom prst="rect">
            <a:avLst/>
          </a:prstGeom>
        </p:spPr>
      </p:pic>
    </p:spTree>
    <p:extLst>
      <p:ext uri="{BB962C8B-B14F-4D97-AF65-F5344CB8AC3E}">
        <p14:creationId xmlns:p14="http://schemas.microsoft.com/office/powerpoint/2010/main" val="280282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3" name="Rectangle 3092">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3BE2B8-ECC7-3AA7-B367-AA0E4CF75181}"/>
              </a:ext>
            </a:extLst>
          </p:cNvPr>
          <p:cNvSpPr>
            <a:spLocks noGrp="1"/>
          </p:cNvSpPr>
          <p:nvPr>
            <p:ph type="title"/>
          </p:nvPr>
        </p:nvSpPr>
        <p:spPr>
          <a:xfrm>
            <a:off x="7883612" y="484632"/>
            <a:ext cx="3816774" cy="1609344"/>
          </a:xfrm>
          <a:ln>
            <a:noFill/>
          </a:ln>
        </p:spPr>
        <p:txBody>
          <a:bodyPr>
            <a:normAutofit/>
          </a:bodyPr>
          <a:lstStyle/>
          <a:p>
            <a:r>
              <a:rPr lang="en-US" sz="4400" dirty="0"/>
              <a:t>Future Scope</a:t>
            </a:r>
          </a:p>
        </p:txBody>
      </p:sp>
      <p:pic>
        <p:nvPicPr>
          <p:cNvPr id="3076" name="Picture 4" descr="6 Work Activities That Are Better Done In Person | Hubble">
            <a:extLst>
              <a:ext uri="{FF2B5EF4-FFF2-40B4-BE49-F238E27FC236}">
                <a16:creationId xmlns:a16="http://schemas.microsoft.com/office/drawing/2014/main" id="{D9A90776-5CC9-E600-346B-CB4528896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6524" b="-1"/>
          <a:stretch>
            <a:fillRect/>
          </a:stretch>
        </p:blipFill>
        <p:spPr bwMode="auto">
          <a:xfrm>
            <a:off x="3343" y="10"/>
            <a:ext cx="7548923"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17097A1-F510-0732-06BC-C475F37CE5D7}"/>
              </a:ext>
            </a:extLst>
          </p:cNvPr>
          <p:cNvSpPr>
            <a:spLocks noGrp="1"/>
          </p:cNvSpPr>
          <p:nvPr>
            <p:ph idx="1"/>
          </p:nvPr>
        </p:nvSpPr>
        <p:spPr>
          <a:xfrm>
            <a:off x="7883611" y="1719943"/>
            <a:ext cx="3816774" cy="4538930"/>
          </a:xfrm>
        </p:spPr>
        <p:txBody>
          <a:bodyPr>
            <a:normAutofit fontScale="92500" lnSpcReduction="10000"/>
          </a:bodyPr>
          <a:lstStyle/>
          <a:p>
            <a:r>
              <a:rPr lang="en-US" sz="1400" dirty="0"/>
              <a:t>Hiring Logic </a:t>
            </a:r>
            <a:r>
              <a:rPr lang="en-US" sz="1400" dirty="0">
                <a:sym typeface="Wingdings" pitchFamily="2" charset="2"/>
              </a:rPr>
              <a:t> </a:t>
            </a:r>
            <a:r>
              <a:rPr lang="en-US" sz="1400" dirty="0" err="1"/>
              <a:t>Buzy</a:t>
            </a:r>
            <a:r>
              <a:rPr lang="en-US" sz="1400" dirty="0"/>
              <a:t> has perfect integration capabilities for a candidate manager</a:t>
            </a:r>
          </a:p>
          <a:p>
            <a:pPr lvl="1"/>
            <a:r>
              <a:rPr lang="en-US" sz="1400" dirty="0"/>
              <a:t>Hiring can always be a complex, time-consuming, and expensive process for companies who usually cannot afford the cost nor the money away from the business</a:t>
            </a:r>
          </a:p>
          <a:p>
            <a:pPr lvl="1"/>
            <a:r>
              <a:rPr lang="en-US" sz="1400" dirty="0"/>
              <a:t>We can: Connect to the LinkedIn API, provide AI generated summaries of the candidate’s portfolio, likeness to the job, and so forth</a:t>
            </a:r>
          </a:p>
          <a:p>
            <a:r>
              <a:rPr lang="en-US" sz="1400" dirty="0"/>
              <a:t>Company Socials </a:t>
            </a:r>
            <a:r>
              <a:rPr lang="en-US" sz="1400" dirty="0">
                <a:sym typeface="Wingdings" pitchFamily="2" charset="2"/>
              </a:rPr>
              <a:t> Since </a:t>
            </a:r>
            <a:r>
              <a:rPr lang="en-US" sz="1400" dirty="0" err="1">
                <a:sym typeface="Wingdings" pitchFamily="2" charset="2"/>
              </a:rPr>
              <a:t>Buzy</a:t>
            </a:r>
            <a:r>
              <a:rPr lang="en-US" sz="1400" dirty="0">
                <a:sym typeface="Wingdings" pitchFamily="2" charset="2"/>
              </a:rPr>
              <a:t> collects so much data on small business, it is a great platform for small businesses to connect with one another</a:t>
            </a:r>
          </a:p>
          <a:p>
            <a:pPr lvl="1"/>
            <a:r>
              <a:rPr lang="en-US" sz="1400" dirty="0">
                <a:sym typeface="Wingdings" pitchFamily="2" charset="2"/>
              </a:rPr>
              <a:t>Collaborations among small-businesses are rare, but do boost the profits of both companies alike</a:t>
            </a:r>
          </a:p>
          <a:p>
            <a:pPr lvl="1"/>
            <a:r>
              <a:rPr lang="en-US" sz="1400" dirty="0">
                <a:sym typeface="Wingdings" pitchFamily="2" charset="2"/>
              </a:rPr>
              <a:t>Finding companies who share the same values as your own is a difficult and again time- consuming process</a:t>
            </a:r>
          </a:p>
          <a:p>
            <a:pPr lvl="1"/>
            <a:r>
              <a:rPr lang="en-US" sz="1400" dirty="0" err="1">
                <a:sym typeface="Wingdings" pitchFamily="2" charset="2"/>
              </a:rPr>
              <a:t>Buzy</a:t>
            </a:r>
            <a:r>
              <a:rPr lang="en-US" sz="1400" dirty="0">
                <a:sym typeface="Wingdings" pitchFamily="2" charset="2"/>
              </a:rPr>
              <a:t> can make this easier with a matching-like extension of the application</a:t>
            </a:r>
            <a:endParaRPr lang="en-US" sz="1400" dirty="0"/>
          </a:p>
        </p:txBody>
      </p:sp>
      <p:grpSp>
        <p:nvGrpSpPr>
          <p:cNvPr id="3095" name="Group 3094">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96" name="Oval 3095">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97" name="Oval 3096">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86245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4EA4-92E7-78B8-F2E7-0C378C4AD811}"/>
              </a:ext>
            </a:extLst>
          </p:cNvPr>
          <p:cNvSpPr>
            <a:spLocks noGrp="1"/>
          </p:cNvSpPr>
          <p:nvPr>
            <p:ph type="title"/>
          </p:nvPr>
        </p:nvSpPr>
        <p:spPr>
          <a:xfrm>
            <a:off x="1069848" y="484632"/>
            <a:ext cx="10058400" cy="1376825"/>
          </a:xfrm>
        </p:spPr>
        <p:txBody>
          <a:bodyPr/>
          <a:lstStyle/>
          <a:p>
            <a:r>
              <a:rPr lang="en-US" dirty="0"/>
              <a:t>Summarized milestones</a:t>
            </a:r>
          </a:p>
        </p:txBody>
      </p:sp>
      <p:graphicFrame>
        <p:nvGraphicFramePr>
          <p:cNvPr id="7" name="Content Placeholder 6">
            <a:extLst>
              <a:ext uri="{FF2B5EF4-FFF2-40B4-BE49-F238E27FC236}">
                <a16:creationId xmlns:a16="http://schemas.microsoft.com/office/drawing/2014/main" id="{78E656FF-45E2-59D8-3728-8B1BA611A6E4}"/>
              </a:ext>
            </a:extLst>
          </p:cNvPr>
          <p:cNvGraphicFramePr>
            <a:graphicFrameLocks noGrp="1"/>
          </p:cNvGraphicFramePr>
          <p:nvPr>
            <p:ph idx="1"/>
            <p:extLst>
              <p:ext uri="{D42A27DB-BD31-4B8C-83A1-F6EECF244321}">
                <p14:modId xmlns:p14="http://schemas.microsoft.com/office/powerpoint/2010/main" val="2073424627"/>
              </p:ext>
            </p:extLst>
          </p:nvPr>
        </p:nvGraphicFramePr>
        <p:xfrm>
          <a:off x="990600" y="2025251"/>
          <a:ext cx="10210800" cy="4528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0320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109</TotalTime>
  <Words>758</Words>
  <Application>Microsoft Macintosh PowerPoint</Application>
  <PresentationFormat>Widescreen</PresentationFormat>
  <Paragraphs>77</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Calibri</vt:lpstr>
      <vt:lpstr>Rockwell</vt:lpstr>
      <vt:lpstr>Rockwell Condensed</vt:lpstr>
      <vt:lpstr>Rockwell Extra Bold</vt:lpstr>
      <vt:lpstr>Wingdings</vt:lpstr>
      <vt:lpstr>Wood Type</vt:lpstr>
      <vt:lpstr>Buzy: Business Management App.</vt:lpstr>
      <vt:lpstr>Buzy: What are we?</vt:lpstr>
      <vt:lpstr>Who are We? </vt:lpstr>
      <vt:lpstr>Tech Stack </vt:lpstr>
      <vt:lpstr>Applied OOD Conecpts</vt:lpstr>
      <vt:lpstr>Design Patterns</vt:lpstr>
      <vt:lpstr>System Architecture</vt:lpstr>
      <vt:lpstr>Future Scope</vt:lpstr>
      <vt:lpstr>Summarized milestones</vt:lpstr>
      <vt:lpstr>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Lefkowitz</dc:creator>
  <cp:lastModifiedBy>Jacob Lefkowitz</cp:lastModifiedBy>
  <cp:revision>4</cp:revision>
  <dcterms:created xsi:type="dcterms:W3CDTF">2025-12-07T01:16:52Z</dcterms:created>
  <dcterms:modified xsi:type="dcterms:W3CDTF">2025-12-08T04:11:06Z</dcterms:modified>
</cp:coreProperties>
</file>